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7" r:id="rId3"/>
    <p:sldId id="260" r:id="rId4"/>
    <p:sldId id="279" r:id="rId5"/>
    <p:sldId id="280" r:id="rId6"/>
    <p:sldId id="262" r:id="rId7"/>
    <p:sldId id="277" r:id="rId8"/>
    <p:sldId id="258" r:id="rId9"/>
    <p:sldId id="278" r:id="rId10"/>
    <p:sldId id="276" r:id="rId11"/>
    <p:sldId id="281" r:id="rId12"/>
    <p:sldId id="263" r:id="rId13"/>
    <p:sldId id="272" r:id="rId14"/>
  </p:sldIdLst>
  <p:sldSz cx="18288000" cy="10287000"/>
  <p:notesSz cx="6858000" cy="9144000"/>
  <p:embeddedFontLst>
    <p:embeddedFont>
      <p:font typeface="Archivo Black" panose="020B0604020202020204" charset="0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490A0-8875-4514-8214-A58FEE39DAF8}" v="284" dt="2025-05-02T16:36:35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2" d="100"/>
          <a:sy n="32" d="100"/>
        </p:scale>
        <p:origin x="548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wood, Alexis A" userId="S::aaelwood@uiowa.edu::c304619f-a6c0-4651-88d8-79b4655053fc" providerId="AD" clId="Web-{4DC7E2A7-ADB5-57D0-4A19-0D2E0FD8B0C7}"/>
    <pc:docChg chg="addSld modSld">
      <pc:chgData name="Elwood, Alexis A" userId="S::aaelwood@uiowa.edu::c304619f-a6c0-4651-88d8-79b4655053fc" providerId="AD" clId="Web-{4DC7E2A7-ADB5-57D0-4A19-0D2E0FD8B0C7}" dt="2025-04-28T02:57:09.990" v="184" actId="1076"/>
      <pc:docMkLst>
        <pc:docMk/>
      </pc:docMkLst>
      <pc:sldChg chg="modSp">
        <pc:chgData name="Elwood, Alexis A" userId="S::aaelwood@uiowa.edu::c304619f-a6c0-4651-88d8-79b4655053fc" providerId="AD" clId="Web-{4DC7E2A7-ADB5-57D0-4A19-0D2E0FD8B0C7}" dt="2025-04-28T02:43:43.157" v="117" actId="14100"/>
        <pc:sldMkLst>
          <pc:docMk/>
          <pc:sldMk cId="0" sldId="258"/>
        </pc:sldMkLst>
        <pc:spChg chg="mod">
          <ac:chgData name="Elwood, Alexis A" userId="S::aaelwood@uiowa.edu::c304619f-a6c0-4651-88d8-79b4655053fc" providerId="AD" clId="Web-{4DC7E2A7-ADB5-57D0-4A19-0D2E0FD8B0C7}" dt="2025-04-28T02:43:43.157" v="117" actId="14100"/>
          <ac:spMkLst>
            <pc:docMk/>
            <pc:sldMk cId="0" sldId="258"/>
            <ac:spMk id="2" creationId="{00BC119A-A95D-A9D5-0E5E-CD6B0BDCCCB1}"/>
          </ac:spMkLst>
        </pc:spChg>
        <pc:spChg chg="mod">
          <ac:chgData name="Elwood, Alexis A" userId="S::aaelwood@uiowa.edu::c304619f-a6c0-4651-88d8-79b4655053fc" providerId="AD" clId="Web-{4DC7E2A7-ADB5-57D0-4A19-0D2E0FD8B0C7}" dt="2025-04-28T02:42:29.231" v="104" actId="1076"/>
          <ac:spMkLst>
            <pc:docMk/>
            <pc:sldMk cId="0" sldId="258"/>
            <ac:spMk id="159" creationId="{00000000-0000-0000-0000-000000000000}"/>
          </ac:spMkLst>
        </pc:spChg>
      </pc:sldChg>
      <pc:sldChg chg="addSp modSp">
        <pc:chgData name="Elwood, Alexis A" userId="S::aaelwood@uiowa.edu::c304619f-a6c0-4651-88d8-79b4655053fc" providerId="AD" clId="Web-{4DC7E2A7-ADB5-57D0-4A19-0D2E0FD8B0C7}" dt="2025-04-28T02:45:28.127" v="137" actId="20577"/>
        <pc:sldMkLst>
          <pc:docMk/>
          <pc:sldMk cId="0" sldId="263"/>
        </pc:sldMkLst>
        <pc:spChg chg="add mod">
          <ac:chgData name="Elwood, Alexis A" userId="S::aaelwood@uiowa.edu::c304619f-a6c0-4651-88d8-79b4655053fc" providerId="AD" clId="Web-{4DC7E2A7-ADB5-57D0-4A19-0D2E0FD8B0C7}" dt="2025-04-28T02:45:28.127" v="137" actId="20577"/>
          <ac:spMkLst>
            <pc:docMk/>
            <pc:sldMk cId="0" sldId="263"/>
            <ac:spMk id="2" creationId="{40648495-C2D4-B832-1EED-5891C283AA97}"/>
          </ac:spMkLst>
        </pc:spChg>
        <pc:spChg chg="mod">
          <ac:chgData name="Elwood, Alexis A" userId="S::aaelwood@uiowa.edu::c304619f-a6c0-4651-88d8-79b4655053fc" providerId="AD" clId="Web-{4DC7E2A7-ADB5-57D0-4A19-0D2E0FD8B0C7}" dt="2025-04-28T02:24:19.441" v="33" actId="1076"/>
          <ac:spMkLst>
            <pc:docMk/>
            <pc:sldMk cId="0" sldId="263"/>
            <ac:spMk id="282" creationId="{00000000-0000-0000-0000-000000000000}"/>
          </ac:spMkLst>
        </pc:spChg>
      </pc:sldChg>
      <pc:sldChg chg="modSp">
        <pc:chgData name="Elwood, Alexis A" userId="S::aaelwood@uiowa.edu::c304619f-a6c0-4651-88d8-79b4655053fc" providerId="AD" clId="Web-{4DC7E2A7-ADB5-57D0-4A19-0D2E0FD8B0C7}" dt="2025-04-28T02:32:19.553" v="51" actId="20577"/>
        <pc:sldMkLst>
          <pc:docMk/>
          <pc:sldMk cId="0" sldId="272"/>
        </pc:sldMkLst>
        <pc:spChg chg="mod">
          <ac:chgData name="Elwood, Alexis A" userId="S::aaelwood@uiowa.edu::c304619f-a6c0-4651-88d8-79b4655053fc" providerId="AD" clId="Web-{4DC7E2A7-ADB5-57D0-4A19-0D2E0FD8B0C7}" dt="2025-04-28T02:32:19.553" v="51" actId="20577"/>
          <ac:spMkLst>
            <pc:docMk/>
            <pc:sldMk cId="0" sldId="272"/>
            <ac:spMk id="3" creationId="{A9958AA3-A128-0417-CC30-4D20AAEF797D}"/>
          </ac:spMkLst>
        </pc:spChg>
        <pc:spChg chg="mod">
          <ac:chgData name="Elwood, Alexis A" userId="S::aaelwood@uiowa.edu::c304619f-a6c0-4651-88d8-79b4655053fc" providerId="AD" clId="Web-{4DC7E2A7-ADB5-57D0-4A19-0D2E0FD8B0C7}" dt="2025-04-28T02:31:37.944" v="47" actId="1076"/>
          <ac:spMkLst>
            <pc:docMk/>
            <pc:sldMk cId="0" sldId="272"/>
            <ac:spMk id="484" creationId="{00000000-0000-0000-0000-000000000000}"/>
          </ac:spMkLst>
        </pc:spChg>
      </pc:sldChg>
      <pc:sldChg chg="addSp modSp">
        <pc:chgData name="Elwood, Alexis A" userId="S::aaelwood@uiowa.edu::c304619f-a6c0-4651-88d8-79b4655053fc" providerId="AD" clId="Web-{4DC7E2A7-ADB5-57D0-4A19-0D2E0FD8B0C7}" dt="2025-04-28T02:34:30.070" v="68" actId="14100"/>
        <pc:sldMkLst>
          <pc:docMk/>
          <pc:sldMk cId="3768891082" sldId="276"/>
        </pc:sldMkLst>
        <pc:picChg chg="add mod">
          <ac:chgData name="Elwood, Alexis A" userId="S::aaelwood@uiowa.edu::c304619f-a6c0-4651-88d8-79b4655053fc" providerId="AD" clId="Web-{4DC7E2A7-ADB5-57D0-4A19-0D2E0FD8B0C7}" dt="2025-04-28T02:34:30.070" v="68" actId="14100"/>
          <ac:picMkLst>
            <pc:docMk/>
            <pc:sldMk cId="3768891082" sldId="276"/>
            <ac:picMk id="6" creationId="{D36C927E-ACE0-2137-8CC2-7CC821B93D28}"/>
          </ac:picMkLst>
        </pc:picChg>
        <pc:picChg chg="add mod">
          <ac:chgData name="Elwood, Alexis A" userId="S::aaelwood@uiowa.edu::c304619f-a6c0-4651-88d8-79b4655053fc" providerId="AD" clId="Web-{4DC7E2A7-ADB5-57D0-4A19-0D2E0FD8B0C7}" dt="2025-04-28T02:34:24.851" v="66" actId="1076"/>
          <ac:picMkLst>
            <pc:docMk/>
            <pc:sldMk cId="3768891082" sldId="276"/>
            <ac:picMk id="7" creationId="{17743050-EE57-81F2-288E-E1C6D39C348B}"/>
          </ac:picMkLst>
        </pc:picChg>
      </pc:sldChg>
      <pc:sldChg chg="modSp add replId">
        <pc:chgData name="Elwood, Alexis A" userId="S::aaelwood@uiowa.edu::c304619f-a6c0-4651-88d8-79b4655053fc" providerId="AD" clId="Web-{4DC7E2A7-ADB5-57D0-4A19-0D2E0FD8B0C7}" dt="2025-04-28T02:45:16.111" v="135" actId="20577"/>
        <pc:sldMkLst>
          <pc:docMk/>
          <pc:sldMk cId="1857093769" sldId="278"/>
        </pc:sldMkLst>
        <pc:spChg chg="mod">
          <ac:chgData name="Elwood, Alexis A" userId="S::aaelwood@uiowa.edu::c304619f-a6c0-4651-88d8-79b4655053fc" providerId="AD" clId="Web-{4DC7E2A7-ADB5-57D0-4A19-0D2E0FD8B0C7}" dt="2025-04-28T02:45:16.111" v="135" actId="20577"/>
          <ac:spMkLst>
            <pc:docMk/>
            <pc:sldMk cId="1857093769" sldId="278"/>
            <ac:spMk id="2" creationId="{80127C28-8638-98F5-13B9-7365E382A865}"/>
          </ac:spMkLst>
        </pc:spChg>
        <pc:spChg chg="mod">
          <ac:chgData name="Elwood, Alexis A" userId="S::aaelwood@uiowa.edu::c304619f-a6c0-4651-88d8-79b4655053fc" providerId="AD" clId="Web-{4DC7E2A7-ADB5-57D0-4A19-0D2E0FD8B0C7}" dt="2025-04-28T02:44:31.923" v="119" actId="1076"/>
          <ac:spMkLst>
            <pc:docMk/>
            <pc:sldMk cId="1857093769" sldId="278"/>
            <ac:spMk id="153" creationId="{7C3B2246-1741-DABF-813B-B5E9A67A1D5B}"/>
          </ac:spMkLst>
        </pc:spChg>
        <pc:spChg chg="mod">
          <ac:chgData name="Elwood, Alexis A" userId="S::aaelwood@uiowa.edu::c304619f-a6c0-4651-88d8-79b4655053fc" providerId="AD" clId="Web-{4DC7E2A7-ADB5-57D0-4A19-0D2E0FD8B0C7}" dt="2025-04-28T02:44:42.642" v="127" actId="14100"/>
          <ac:spMkLst>
            <pc:docMk/>
            <pc:sldMk cId="1857093769" sldId="278"/>
            <ac:spMk id="159" creationId="{8D471506-5141-DBE4-27A5-B5EFDAF0B5AB}"/>
          </ac:spMkLst>
        </pc:spChg>
      </pc:sldChg>
      <pc:sldChg chg="addSp modSp">
        <pc:chgData name="Elwood, Alexis A" userId="S::aaelwood@uiowa.edu::c304619f-a6c0-4651-88d8-79b4655053fc" providerId="AD" clId="Web-{4DC7E2A7-ADB5-57D0-4A19-0D2E0FD8B0C7}" dt="2025-04-28T02:54:43.676" v="138"/>
        <pc:sldMkLst>
          <pc:docMk/>
          <pc:sldMk cId="441841687" sldId="279"/>
        </pc:sldMkLst>
        <pc:picChg chg="add mod">
          <ac:chgData name="Elwood, Alexis A" userId="S::aaelwood@uiowa.edu::c304619f-a6c0-4651-88d8-79b4655053fc" providerId="AD" clId="Web-{4DC7E2A7-ADB5-57D0-4A19-0D2E0FD8B0C7}" dt="2025-04-28T02:54:43.676" v="138"/>
          <ac:picMkLst>
            <pc:docMk/>
            <pc:sldMk cId="441841687" sldId="279"/>
            <ac:picMk id="6" creationId="{F4F08470-EEA2-D399-72E1-8C768098E85E}"/>
          </ac:picMkLst>
        </pc:picChg>
      </pc:sldChg>
      <pc:sldChg chg="addSp modSp">
        <pc:chgData name="Elwood, Alexis A" userId="S::aaelwood@uiowa.edu::c304619f-a6c0-4651-88d8-79b4655053fc" providerId="AD" clId="Web-{4DC7E2A7-ADB5-57D0-4A19-0D2E0FD8B0C7}" dt="2025-04-28T02:56:21.739" v="149" actId="20577"/>
        <pc:sldMkLst>
          <pc:docMk/>
          <pc:sldMk cId="987206773" sldId="280"/>
        </pc:sldMkLst>
        <pc:spChg chg="mod">
          <ac:chgData name="Elwood, Alexis A" userId="S::aaelwood@uiowa.edu::c304619f-a6c0-4651-88d8-79b4655053fc" providerId="AD" clId="Web-{4DC7E2A7-ADB5-57D0-4A19-0D2E0FD8B0C7}" dt="2025-04-28T02:56:21.739" v="149" actId="20577"/>
          <ac:spMkLst>
            <pc:docMk/>
            <pc:sldMk cId="987206773" sldId="280"/>
            <ac:spMk id="2" creationId="{2CBDBD6C-A696-1CFF-7AED-5DE13720F8C4}"/>
          </ac:spMkLst>
        </pc:spChg>
        <pc:picChg chg="add mod">
          <ac:chgData name="Elwood, Alexis A" userId="S::aaelwood@uiowa.edu::c304619f-a6c0-4651-88d8-79b4655053fc" providerId="AD" clId="Web-{4DC7E2A7-ADB5-57D0-4A19-0D2E0FD8B0C7}" dt="2025-04-28T02:55:06.942" v="142" actId="1076"/>
          <ac:picMkLst>
            <pc:docMk/>
            <pc:sldMk cId="987206773" sldId="280"/>
            <ac:picMk id="3" creationId="{37CEE454-CD62-27AB-23B6-811E7B5B4988}"/>
          </ac:picMkLst>
        </pc:picChg>
      </pc:sldChg>
      <pc:sldChg chg="addSp delSp modSp">
        <pc:chgData name="Elwood, Alexis A" userId="S::aaelwood@uiowa.edu::c304619f-a6c0-4651-88d8-79b4655053fc" providerId="AD" clId="Web-{4DC7E2A7-ADB5-57D0-4A19-0D2E0FD8B0C7}" dt="2025-04-28T02:57:09.990" v="184" actId="1076"/>
        <pc:sldMkLst>
          <pc:docMk/>
          <pc:sldMk cId="398759028" sldId="281"/>
        </pc:sldMkLst>
        <pc:spChg chg="mod">
          <ac:chgData name="Elwood, Alexis A" userId="S::aaelwood@uiowa.edu::c304619f-a6c0-4651-88d8-79b4655053fc" providerId="AD" clId="Web-{4DC7E2A7-ADB5-57D0-4A19-0D2E0FD8B0C7}" dt="2025-04-28T02:57:06.271" v="182" actId="20577"/>
          <ac:spMkLst>
            <pc:docMk/>
            <pc:sldMk cId="398759028" sldId="281"/>
            <ac:spMk id="2" creationId="{AA37FE32-722D-7DEF-1168-E328411791DE}"/>
          </ac:spMkLst>
        </pc:spChg>
        <pc:picChg chg="add mod">
          <ac:chgData name="Elwood, Alexis A" userId="S::aaelwood@uiowa.edu::c304619f-a6c0-4651-88d8-79b4655053fc" providerId="AD" clId="Web-{4DC7E2A7-ADB5-57D0-4A19-0D2E0FD8B0C7}" dt="2025-04-28T02:57:09.990" v="184" actId="1076"/>
          <ac:picMkLst>
            <pc:docMk/>
            <pc:sldMk cId="398759028" sldId="281"/>
            <ac:picMk id="4" creationId="{A992505F-EADF-1D13-AACA-27A1751BB83A}"/>
          </ac:picMkLst>
        </pc:picChg>
      </pc:sldChg>
    </pc:docChg>
  </pc:docChgLst>
  <pc:docChgLst>
    <pc:chgData name="Bullon, Braden M" userId="S::bbulln@uiowa.edu::e99b1555-c5d6-4b2e-b760-7e461289b653" providerId="AD" clId="Web-{D525A2C4-D23D-6A06-6746-B8638269AE98}"/>
    <pc:docChg chg="modSld">
      <pc:chgData name="Bullon, Braden M" userId="S::bbulln@uiowa.edu::e99b1555-c5d6-4b2e-b760-7e461289b653" providerId="AD" clId="Web-{D525A2C4-D23D-6A06-6746-B8638269AE98}" dt="2025-04-28T02:29:54.585" v="187"/>
      <pc:docMkLst>
        <pc:docMk/>
      </pc:docMkLst>
      <pc:sldChg chg="addSp modSp">
        <pc:chgData name="Bullon, Braden M" userId="S::bbulln@uiowa.edu::e99b1555-c5d6-4b2e-b760-7e461289b653" providerId="AD" clId="Web-{D525A2C4-D23D-6A06-6746-B8638269AE98}" dt="2025-04-28T02:29:54.585" v="187"/>
        <pc:sldMkLst>
          <pc:docMk/>
          <pc:sldMk cId="0" sldId="272"/>
        </pc:sldMkLst>
        <pc:spChg chg="add mod">
          <ac:chgData name="Bullon, Braden M" userId="S::bbulln@uiowa.edu::e99b1555-c5d6-4b2e-b760-7e461289b653" providerId="AD" clId="Web-{D525A2C4-D23D-6A06-6746-B8638269AE98}" dt="2025-04-28T02:29:54.585" v="187"/>
          <ac:spMkLst>
            <pc:docMk/>
            <pc:sldMk cId="0" sldId="272"/>
            <ac:spMk id="3" creationId="{A9958AA3-A128-0417-CC30-4D20AAEF797D}"/>
          </ac:spMkLst>
        </pc:spChg>
      </pc:sldChg>
    </pc:docChg>
  </pc:docChgLst>
  <pc:docChgLst>
    <pc:chgData name="Santoyo, Makaela I" userId="91ad8e45-46ca-465c-9444-2c6a66dba538" providerId="ADAL" clId="{025490A0-8875-4514-8214-A58FEE39DAF8}"/>
    <pc:docChg chg="undo redo custSel addSld delSld modSld">
      <pc:chgData name="Santoyo, Makaela I" userId="91ad8e45-46ca-465c-9444-2c6a66dba538" providerId="ADAL" clId="{025490A0-8875-4514-8214-A58FEE39DAF8}" dt="2025-05-02T16:36:58.014" v="302" actId="1076"/>
      <pc:docMkLst>
        <pc:docMk/>
      </pc:docMkLst>
      <pc:sldChg chg="modSp mod">
        <pc:chgData name="Santoyo, Makaela I" userId="91ad8e45-46ca-465c-9444-2c6a66dba538" providerId="ADAL" clId="{025490A0-8875-4514-8214-A58FEE39DAF8}" dt="2025-04-28T02:49:11.684" v="210" actId="14100"/>
        <pc:sldMkLst>
          <pc:docMk/>
          <pc:sldMk cId="0" sldId="258"/>
        </pc:sldMkLst>
        <pc:spChg chg="mod">
          <ac:chgData name="Santoyo, Makaela I" userId="91ad8e45-46ca-465c-9444-2c6a66dba538" providerId="ADAL" clId="{025490A0-8875-4514-8214-A58FEE39DAF8}" dt="2025-04-28T02:49:11.684" v="210" actId="14100"/>
          <ac:spMkLst>
            <pc:docMk/>
            <pc:sldMk cId="0" sldId="258"/>
            <ac:spMk id="165" creationId="{00000000-0000-0000-0000-000000000000}"/>
          </ac:spMkLst>
        </pc:spChg>
        <pc:picChg chg="mod ord">
          <ac:chgData name="Santoyo, Makaela I" userId="91ad8e45-46ca-465c-9444-2c6a66dba538" providerId="ADAL" clId="{025490A0-8875-4514-8214-A58FEE39DAF8}" dt="2025-04-28T02:48:37.906" v="203" actId="1076"/>
          <ac:picMkLst>
            <pc:docMk/>
            <pc:sldMk cId="0" sldId="258"/>
            <ac:picMk id="166" creationId="{00000000-0000-0000-0000-000000000000}"/>
          </ac:picMkLst>
        </pc:picChg>
      </pc:sldChg>
      <pc:sldChg chg="modSp mod">
        <pc:chgData name="Santoyo, Makaela I" userId="91ad8e45-46ca-465c-9444-2c6a66dba538" providerId="ADAL" clId="{025490A0-8875-4514-8214-A58FEE39DAF8}" dt="2025-04-28T02:27:49.686" v="11" actId="20577"/>
        <pc:sldMkLst>
          <pc:docMk/>
          <pc:sldMk cId="0" sldId="260"/>
        </pc:sldMkLst>
        <pc:spChg chg="mod">
          <ac:chgData name="Santoyo, Makaela I" userId="91ad8e45-46ca-465c-9444-2c6a66dba538" providerId="ADAL" clId="{025490A0-8875-4514-8214-A58FEE39DAF8}" dt="2025-04-28T02:27:49.686" v="11" actId="20577"/>
          <ac:spMkLst>
            <pc:docMk/>
            <pc:sldMk cId="0" sldId="260"/>
            <ac:spMk id="25" creationId="{13D12EE0-33C1-B2D0-570B-3492B954158B}"/>
          </ac:spMkLst>
        </pc:spChg>
      </pc:sldChg>
      <pc:sldChg chg="addSp delSp modSp mod">
        <pc:chgData name="Santoyo, Makaela I" userId="91ad8e45-46ca-465c-9444-2c6a66dba538" providerId="ADAL" clId="{025490A0-8875-4514-8214-A58FEE39DAF8}" dt="2025-05-02T16:36:58.014" v="302" actId="1076"/>
        <pc:sldMkLst>
          <pc:docMk/>
          <pc:sldMk cId="0" sldId="262"/>
        </pc:sldMkLst>
        <pc:spChg chg="mod">
          <ac:chgData name="Santoyo, Makaela I" userId="91ad8e45-46ca-465c-9444-2c6a66dba538" providerId="ADAL" clId="{025490A0-8875-4514-8214-A58FEE39DAF8}" dt="2025-04-28T02:22:50.035" v="2" actId="255"/>
          <ac:spMkLst>
            <pc:docMk/>
            <pc:sldMk cId="0" sldId="262"/>
            <ac:spMk id="2" creationId="{64FD43BC-E131-1134-05D1-9C0B32342BA8}"/>
          </ac:spMkLst>
        </pc:spChg>
        <pc:spChg chg="add mod">
          <ac:chgData name="Santoyo, Makaela I" userId="91ad8e45-46ca-465c-9444-2c6a66dba538" providerId="ADAL" clId="{025490A0-8875-4514-8214-A58FEE39DAF8}" dt="2025-05-02T16:36:25.699" v="291" actId="21"/>
          <ac:spMkLst>
            <pc:docMk/>
            <pc:sldMk cId="0" sldId="262"/>
            <ac:spMk id="3" creationId="{5043BA89-9E22-08EC-1314-7A130C81C19E}"/>
          </ac:spMkLst>
        </pc:spChg>
        <pc:spChg chg="add mod">
          <ac:chgData name="Santoyo, Makaela I" userId="91ad8e45-46ca-465c-9444-2c6a66dba538" providerId="ADAL" clId="{025490A0-8875-4514-8214-A58FEE39DAF8}" dt="2025-05-02T16:36:58.014" v="302" actId="1076"/>
          <ac:spMkLst>
            <pc:docMk/>
            <pc:sldMk cId="0" sldId="262"/>
            <ac:spMk id="4" creationId="{4E7C5AA0-0618-74A4-21AF-AAE422285F44}"/>
          </ac:spMkLst>
        </pc:spChg>
        <pc:spChg chg="add mod">
          <ac:chgData name="Santoyo, Makaela I" userId="91ad8e45-46ca-465c-9444-2c6a66dba538" providerId="ADAL" clId="{025490A0-8875-4514-8214-A58FEE39DAF8}" dt="2025-05-02T16:36:19.427" v="290" actId="14100"/>
          <ac:spMkLst>
            <pc:docMk/>
            <pc:sldMk cId="0" sldId="262"/>
            <ac:spMk id="5" creationId="{51ABA7CE-A909-0690-AAB3-DD1F496F97CE}"/>
          </ac:spMkLst>
        </pc:spChg>
        <pc:spChg chg="mod">
          <ac:chgData name="Santoyo, Makaela I" userId="91ad8e45-46ca-465c-9444-2c6a66dba538" providerId="ADAL" clId="{025490A0-8875-4514-8214-A58FEE39DAF8}" dt="2025-04-28T02:22:59.733" v="4" actId="14100"/>
          <ac:spMkLst>
            <pc:docMk/>
            <pc:sldMk cId="0" sldId="262"/>
            <ac:spMk id="14" creationId="{F0164276-78E3-76B5-DD50-E02246304CCF}"/>
          </ac:spMkLst>
        </pc:spChg>
        <pc:picChg chg="mod">
          <ac:chgData name="Santoyo, Makaela I" userId="91ad8e45-46ca-465c-9444-2c6a66dba538" providerId="ADAL" clId="{025490A0-8875-4514-8214-A58FEE39DAF8}" dt="2025-05-02T16:36:53.825" v="301" actId="14100"/>
          <ac:picMkLst>
            <pc:docMk/>
            <pc:sldMk cId="0" sldId="262"/>
            <ac:picMk id="267" creationId="{00000000-0000-0000-0000-000000000000}"/>
          </ac:picMkLst>
        </pc:picChg>
      </pc:sldChg>
      <pc:sldChg chg="addSp modSp mod">
        <pc:chgData name="Santoyo, Makaela I" userId="91ad8e45-46ca-465c-9444-2c6a66dba538" providerId="ADAL" clId="{025490A0-8875-4514-8214-A58FEE39DAF8}" dt="2025-04-28T02:52:08.978" v="222" actId="208"/>
        <pc:sldMkLst>
          <pc:docMk/>
          <pc:sldMk cId="0" sldId="272"/>
        </pc:sldMkLst>
        <pc:spChg chg="mod">
          <ac:chgData name="Santoyo, Makaela I" userId="91ad8e45-46ca-465c-9444-2c6a66dba538" providerId="ADAL" clId="{025490A0-8875-4514-8214-A58FEE39DAF8}" dt="2025-04-28T02:51:46.816" v="217" actId="1076"/>
          <ac:spMkLst>
            <pc:docMk/>
            <pc:sldMk cId="0" sldId="272"/>
            <ac:spMk id="2" creationId="{F58BDAC0-D1A9-26B6-FCD9-16F3D737C20F}"/>
          </ac:spMkLst>
        </pc:spChg>
        <pc:picChg chg="add mod">
          <ac:chgData name="Santoyo, Makaela I" userId="91ad8e45-46ca-465c-9444-2c6a66dba538" providerId="ADAL" clId="{025490A0-8875-4514-8214-A58FEE39DAF8}" dt="2025-04-28T02:52:08.978" v="222" actId="208"/>
          <ac:picMkLst>
            <pc:docMk/>
            <pc:sldMk cId="0" sldId="272"/>
            <ac:picMk id="5" creationId="{FA748474-9368-6DFC-BB4D-D97B824227B8}"/>
          </ac:picMkLst>
        </pc:picChg>
      </pc:sldChg>
      <pc:sldChg chg="add del">
        <pc:chgData name="Santoyo, Makaela I" userId="91ad8e45-46ca-465c-9444-2c6a66dba538" providerId="ADAL" clId="{025490A0-8875-4514-8214-A58FEE39DAF8}" dt="2025-04-28T02:56:27.515" v="282" actId="47"/>
        <pc:sldMkLst>
          <pc:docMk/>
          <pc:sldMk cId="3768891082" sldId="276"/>
        </pc:sldMkLst>
      </pc:sldChg>
      <pc:sldChg chg="modSp mod">
        <pc:chgData name="Santoyo, Makaela I" userId="91ad8e45-46ca-465c-9444-2c6a66dba538" providerId="ADAL" clId="{025490A0-8875-4514-8214-A58FEE39DAF8}" dt="2025-04-28T02:52:54.363" v="271" actId="113"/>
        <pc:sldMkLst>
          <pc:docMk/>
          <pc:sldMk cId="2854711842" sldId="277"/>
        </pc:sldMkLst>
        <pc:spChg chg="mod">
          <ac:chgData name="Santoyo, Makaela I" userId="91ad8e45-46ca-465c-9444-2c6a66dba538" providerId="ADAL" clId="{025490A0-8875-4514-8214-A58FEE39DAF8}" dt="2025-04-28T02:28:54.285" v="19" actId="255"/>
          <ac:spMkLst>
            <pc:docMk/>
            <pc:sldMk cId="2854711842" sldId="277"/>
            <ac:spMk id="2" creationId="{8EB3BC9A-66F3-1F66-BDAE-7FD43B2A5703}"/>
          </ac:spMkLst>
        </pc:spChg>
        <pc:spChg chg="mod">
          <ac:chgData name="Santoyo, Makaela I" userId="91ad8e45-46ca-465c-9444-2c6a66dba538" providerId="ADAL" clId="{025490A0-8875-4514-8214-A58FEE39DAF8}" dt="2025-04-28T02:52:54.363" v="271" actId="113"/>
          <ac:spMkLst>
            <pc:docMk/>
            <pc:sldMk cId="2854711842" sldId="277"/>
            <ac:spMk id="5" creationId="{C05E19BE-51EB-A819-5CBD-2EE04507F605}"/>
          </ac:spMkLst>
        </pc:spChg>
        <pc:spChg chg="mod">
          <ac:chgData name="Santoyo, Makaela I" userId="91ad8e45-46ca-465c-9444-2c6a66dba538" providerId="ADAL" clId="{025490A0-8875-4514-8214-A58FEE39DAF8}" dt="2025-04-28T02:52:39.220" v="269" actId="1076"/>
          <ac:spMkLst>
            <pc:docMk/>
            <pc:sldMk cId="2854711842" sldId="277"/>
            <ac:spMk id="12" creationId="{84A49CBB-64D0-1A0E-B508-119ED4EE2DC8}"/>
          </ac:spMkLst>
        </pc:spChg>
        <pc:spChg chg="mod">
          <ac:chgData name="Santoyo, Makaela I" userId="91ad8e45-46ca-465c-9444-2c6a66dba538" providerId="ADAL" clId="{025490A0-8875-4514-8214-A58FEE39DAF8}" dt="2025-04-28T02:23:08.641" v="6" actId="14100"/>
          <ac:spMkLst>
            <pc:docMk/>
            <pc:sldMk cId="2854711842" sldId="277"/>
            <ac:spMk id="13" creationId="{2A6B3100-3117-BD73-7DFE-E660C29051FC}"/>
          </ac:spMkLst>
        </pc:spChg>
        <pc:picChg chg="mod">
          <ac:chgData name="Santoyo, Makaela I" userId="91ad8e45-46ca-465c-9444-2c6a66dba538" providerId="ADAL" clId="{025490A0-8875-4514-8214-A58FEE39DAF8}" dt="2025-04-28T02:28:14.469" v="14" actId="1076"/>
          <ac:picMkLst>
            <pc:docMk/>
            <pc:sldMk cId="2854711842" sldId="277"/>
            <ac:picMk id="267" creationId="{E1176CE1-93D8-245B-5F8A-B4C7A52ABCC0}"/>
          </ac:picMkLst>
        </pc:picChg>
      </pc:sldChg>
      <pc:sldChg chg="modSp mod">
        <pc:chgData name="Santoyo, Makaela I" userId="91ad8e45-46ca-465c-9444-2c6a66dba538" providerId="ADAL" clId="{025490A0-8875-4514-8214-A58FEE39DAF8}" dt="2025-04-28T02:49:37.488" v="213" actId="255"/>
        <pc:sldMkLst>
          <pc:docMk/>
          <pc:sldMk cId="1857093769" sldId="278"/>
        </pc:sldMkLst>
        <pc:spChg chg="mod">
          <ac:chgData name="Santoyo, Makaela I" userId="91ad8e45-46ca-465c-9444-2c6a66dba538" providerId="ADAL" clId="{025490A0-8875-4514-8214-A58FEE39DAF8}" dt="2025-04-28T02:49:37.488" v="213" actId="255"/>
          <ac:spMkLst>
            <pc:docMk/>
            <pc:sldMk cId="1857093769" sldId="278"/>
            <ac:spMk id="159" creationId="{8D471506-5141-DBE4-27A5-B5EFDAF0B5AB}"/>
          </ac:spMkLst>
        </pc:spChg>
        <pc:spChg chg="mod">
          <ac:chgData name="Santoyo, Makaela I" userId="91ad8e45-46ca-465c-9444-2c6a66dba538" providerId="ADAL" clId="{025490A0-8875-4514-8214-A58FEE39DAF8}" dt="2025-04-28T02:49:19.373" v="212" actId="14100"/>
          <ac:spMkLst>
            <pc:docMk/>
            <pc:sldMk cId="1857093769" sldId="278"/>
            <ac:spMk id="165" creationId="{E7AC333B-106E-91DF-0601-89007CBA7B13}"/>
          </ac:spMkLst>
        </pc:spChg>
        <pc:picChg chg="mod">
          <ac:chgData name="Santoyo, Makaela I" userId="91ad8e45-46ca-465c-9444-2c6a66dba538" providerId="ADAL" clId="{025490A0-8875-4514-8214-A58FEE39DAF8}" dt="2025-04-28T02:48:48.778" v="206" actId="1076"/>
          <ac:picMkLst>
            <pc:docMk/>
            <pc:sldMk cId="1857093769" sldId="278"/>
            <ac:picMk id="166" creationId="{1857602D-309A-4F84-BF32-6BD8E3FB0BE5}"/>
          </ac:picMkLst>
        </pc:picChg>
      </pc:sldChg>
      <pc:sldChg chg="addSp delSp modSp new mod">
        <pc:chgData name="Santoyo, Makaela I" userId="91ad8e45-46ca-465c-9444-2c6a66dba538" providerId="ADAL" clId="{025490A0-8875-4514-8214-A58FEE39DAF8}" dt="2025-04-28T02:55:11.398" v="278" actId="1076"/>
        <pc:sldMkLst>
          <pc:docMk/>
          <pc:sldMk cId="441841687" sldId="279"/>
        </pc:sldMkLst>
        <pc:spChg chg="mod ord">
          <ac:chgData name="Santoyo, Makaela I" userId="91ad8e45-46ca-465c-9444-2c6a66dba538" providerId="ADAL" clId="{025490A0-8875-4514-8214-A58FEE39DAF8}" dt="2025-04-28T02:55:07.005" v="277" actId="1076"/>
          <ac:spMkLst>
            <pc:docMk/>
            <pc:sldMk cId="441841687" sldId="279"/>
            <ac:spMk id="2" creationId="{A2E1B3A6-1E2C-5C74-E492-915E17F13639}"/>
          </ac:spMkLst>
        </pc:spChg>
        <pc:spChg chg="add mod">
          <ac:chgData name="Santoyo, Makaela I" userId="91ad8e45-46ca-465c-9444-2c6a66dba538" providerId="ADAL" clId="{025490A0-8875-4514-8214-A58FEE39DAF8}" dt="2025-04-28T02:47:34.851" v="195" actId="208"/>
          <ac:spMkLst>
            <pc:docMk/>
            <pc:sldMk cId="441841687" sldId="279"/>
            <ac:spMk id="4" creationId="{BF29311F-4453-7C83-CF2E-9902569D374B}"/>
          </ac:spMkLst>
        </pc:spChg>
        <pc:picChg chg="add mod">
          <ac:chgData name="Santoyo, Makaela I" userId="91ad8e45-46ca-465c-9444-2c6a66dba538" providerId="ADAL" clId="{025490A0-8875-4514-8214-A58FEE39DAF8}" dt="2025-04-28T02:47:58.010" v="199" actId="1076"/>
          <ac:picMkLst>
            <pc:docMk/>
            <pc:sldMk cId="441841687" sldId="279"/>
            <ac:picMk id="5" creationId="{BA878C2D-85BA-C510-3821-2877A2F5641C}"/>
          </ac:picMkLst>
        </pc:picChg>
        <pc:picChg chg="mod">
          <ac:chgData name="Santoyo, Makaela I" userId="91ad8e45-46ca-465c-9444-2c6a66dba538" providerId="ADAL" clId="{025490A0-8875-4514-8214-A58FEE39DAF8}" dt="2025-04-28T02:55:11.398" v="278" actId="1076"/>
          <ac:picMkLst>
            <pc:docMk/>
            <pc:sldMk cId="441841687" sldId="279"/>
            <ac:picMk id="6" creationId="{F4F08470-EEA2-D399-72E1-8C768098E85E}"/>
          </ac:picMkLst>
        </pc:picChg>
      </pc:sldChg>
      <pc:sldChg chg="modSp add mod">
        <pc:chgData name="Santoyo, Makaela I" userId="91ad8e45-46ca-465c-9444-2c6a66dba538" providerId="ADAL" clId="{025490A0-8875-4514-8214-A58FEE39DAF8}" dt="2025-04-28T02:55:30.605" v="279" actId="1076"/>
        <pc:sldMkLst>
          <pc:docMk/>
          <pc:sldMk cId="987206773" sldId="280"/>
        </pc:sldMkLst>
        <pc:spChg chg="mod">
          <ac:chgData name="Santoyo, Makaela I" userId="91ad8e45-46ca-465c-9444-2c6a66dba538" providerId="ADAL" clId="{025490A0-8875-4514-8214-A58FEE39DAF8}" dt="2025-04-28T02:55:30.605" v="279" actId="1076"/>
          <ac:spMkLst>
            <pc:docMk/>
            <pc:sldMk cId="987206773" sldId="280"/>
            <ac:spMk id="2" creationId="{2CBDBD6C-A696-1CFF-7AED-5DE13720F8C4}"/>
          </ac:spMkLst>
        </pc:spChg>
      </pc:sldChg>
      <pc:sldChg chg="addSp modSp new mod">
        <pc:chgData name="Santoyo, Makaela I" userId="91ad8e45-46ca-465c-9444-2c6a66dba538" providerId="ADAL" clId="{025490A0-8875-4514-8214-A58FEE39DAF8}" dt="2025-04-28T02:57:08.244" v="287"/>
        <pc:sldMkLst>
          <pc:docMk/>
          <pc:sldMk cId="398759028" sldId="281"/>
        </pc:sldMkLst>
        <pc:spChg chg="add mod">
          <ac:chgData name="Santoyo, Makaela I" userId="91ad8e45-46ca-465c-9444-2c6a66dba538" providerId="ADAL" clId="{025490A0-8875-4514-8214-A58FEE39DAF8}" dt="2025-04-28T02:57:08.244" v="287"/>
          <ac:spMkLst>
            <pc:docMk/>
            <pc:sldMk cId="398759028" sldId="281"/>
            <ac:spMk id="5" creationId="{D07A419F-9ABF-4187-05F4-121E32305308}"/>
          </ac:spMkLst>
        </pc:spChg>
        <pc:picChg chg="mod">
          <ac:chgData name="Santoyo, Makaela I" userId="91ad8e45-46ca-465c-9444-2c6a66dba538" providerId="ADAL" clId="{025490A0-8875-4514-8214-A58FEE39DAF8}" dt="2025-04-28T02:57:01.569" v="286" actId="1076"/>
          <ac:picMkLst>
            <pc:docMk/>
            <pc:sldMk cId="398759028" sldId="281"/>
            <ac:picMk id="4" creationId="{A992505F-EADF-1D13-AACA-27A1751BB83A}"/>
          </ac:picMkLst>
        </pc:picChg>
      </pc:sldChg>
      <pc:sldChg chg="new del">
        <pc:chgData name="Santoyo, Makaela I" userId="91ad8e45-46ca-465c-9444-2c6a66dba538" providerId="ADAL" clId="{025490A0-8875-4514-8214-A58FEE39DAF8}" dt="2025-04-28T02:56:49.999" v="284" actId="47"/>
        <pc:sldMkLst>
          <pc:docMk/>
          <pc:sldMk cId="2891637619" sldId="282"/>
        </pc:sldMkLst>
      </pc:sldChg>
    </pc:docChg>
  </pc:docChgLst>
  <pc:docChgLst>
    <pc:chgData name="Bullon, Braden M" userId="e99b1555-c5d6-4b2e-b760-7e461289b653" providerId="ADAL" clId="{BEBDB8EA-2DF5-4949-8E1B-3DFCB7C1459A}"/>
    <pc:docChg chg="custSel modSld">
      <pc:chgData name="Bullon, Braden M" userId="e99b1555-c5d6-4b2e-b760-7e461289b653" providerId="ADAL" clId="{BEBDB8EA-2DF5-4949-8E1B-3DFCB7C1459A}" dt="2025-04-28T02:42:30.126" v="127"/>
      <pc:docMkLst>
        <pc:docMk/>
      </pc:docMkLst>
      <pc:sldChg chg="addSp modSp mod">
        <pc:chgData name="Bullon, Braden M" userId="e99b1555-c5d6-4b2e-b760-7e461289b653" providerId="ADAL" clId="{BEBDB8EA-2DF5-4949-8E1B-3DFCB7C1459A}" dt="2025-04-28T02:42:30.126" v="127"/>
        <pc:sldMkLst>
          <pc:docMk/>
          <pc:sldMk cId="2854711842" sldId="277"/>
        </pc:sldMkLst>
        <pc:spChg chg="mod">
          <ac:chgData name="Bullon, Braden M" userId="e99b1555-c5d6-4b2e-b760-7e461289b653" providerId="ADAL" clId="{BEBDB8EA-2DF5-4949-8E1B-3DFCB7C1459A}" dt="2025-04-28T02:41:09.331" v="119" actId="20577"/>
          <ac:spMkLst>
            <pc:docMk/>
            <pc:sldMk cId="2854711842" sldId="277"/>
            <ac:spMk id="5" creationId="{C05E19BE-51EB-A819-5CBD-2EE04507F605}"/>
          </ac:spMkLst>
        </pc:spChg>
        <pc:spChg chg="mod">
          <ac:chgData name="Bullon, Braden M" userId="e99b1555-c5d6-4b2e-b760-7e461289b653" providerId="ADAL" clId="{BEBDB8EA-2DF5-4949-8E1B-3DFCB7C1459A}" dt="2025-04-28T02:42:30.126" v="127"/>
          <ac:spMkLst>
            <pc:docMk/>
            <pc:sldMk cId="2854711842" sldId="277"/>
            <ac:spMk id="12" creationId="{84A49CBB-64D0-1A0E-B508-119ED4EE2DC8}"/>
          </ac:spMkLst>
        </pc:spChg>
      </pc:sldChg>
    </pc:docChg>
  </pc:docChgLst>
  <pc:docChgLst>
    <pc:chgData name="Santoyo, Makaela I" userId="S::msantoyo@uiowa.edu::91ad8e45-46ca-465c-9444-2c6a66dba538" providerId="AD" clId="Web-{7CD3C4AA-7741-E927-222B-27094047B336}"/>
    <pc:docChg chg="modSld">
      <pc:chgData name="Santoyo, Makaela I" userId="S::msantoyo@uiowa.edu::91ad8e45-46ca-465c-9444-2c6a66dba538" providerId="AD" clId="Web-{7CD3C4AA-7741-E927-222B-27094047B336}" dt="2025-04-28T02:21:15.134" v="5" actId="14100"/>
      <pc:docMkLst>
        <pc:docMk/>
      </pc:docMkLst>
      <pc:sldChg chg="modSp">
        <pc:chgData name="Santoyo, Makaela I" userId="S::msantoyo@uiowa.edu::91ad8e45-46ca-465c-9444-2c6a66dba538" providerId="AD" clId="Web-{7CD3C4AA-7741-E927-222B-27094047B336}" dt="2025-04-28T02:21:15.134" v="5" actId="14100"/>
        <pc:sldMkLst>
          <pc:docMk/>
          <pc:sldMk cId="0" sldId="258"/>
        </pc:sldMkLst>
        <pc:spChg chg="mod">
          <ac:chgData name="Santoyo, Makaela I" userId="S::msantoyo@uiowa.edu::91ad8e45-46ca-465c-9444-2c6a66dba538" providerId="AD" clId="Web-{7CD3C4AA-7741-E927-222B-27094047B336}" dt="2025-04-28T02:21:15.134" v="5" actId="14100"/>
          <ac:spMkLst>
            <pc:docMk/>
            <pc:sldMk cId="0" sldId="258"/>
            <ac:spMk id="2" creationId="{00BC119A-A95D-A9D5-0E5E-CD6B0BDCCCB1}"/>
          </ac:spMkLst>
        </pc:spChg>
        <pc:spChg chg="mod">
          <ac:chgData name="Santoyo, Makaela I" userId="S::msantoyo@uiowa.edu::91ad8e45-46ca-465c-9444-2c6a66dba538" providerId="AD" clId="Web-{7CD3C4AA-7741-E927-222B-27094047B336}" dt="2025-04-28T02:21:10.634" v="4" actId="14100"/>
          <ac:spMkLst>
            <pc:docMk/>
            <pc:sldMk cId="0" sldId="258"/>
            <ac:spMk id="153" creationId="{00000000-0000-0000-0000-000000000000}"/>
          </ac:spMkLst>
        </pc:spChg>
        <pc:picChg chg="mod">
          <ac:chgData name="Santoyo, Makaela I" userId="S::msantoyo@uiowa.edu::91ad8e45-46ca-465c-9444-2c6a66dba538" providerId="AD" clId="Web-{7CD3C4AA-7741-E927-222B-27094047B336}" dt="2025-04-28T02:21:01.587" v="2" actId="1076"/>
          <ac:picMkLst>
            <pc:docMk/>
            <pc:sldMk cId="0" sldId="258"/>
            <ac:picMk id="166" creationId="{00000000-0000-0000-0000-000000000000}"/>
          </ac:picMkLst>
        </pc:picChg>
      </pc:sldChg>
      <pc:sldChg chg="modSp">
        <pc:chgData name="Santoyo, Makaela I" userId="S::msantoyo@uiowa.edu::91ad8e45-46ca-465c-9444-2c6a66dba538" providerId="AD" clId="Web-{7CD3C4AA-7741-E927-222B-27094047B336}" dt="2025-04-28T02:20:49.102" v="0" actId="1076"/>
        <pc:sldMkLst>
          <pc:docMk/>
          <pc:sldMk cId="0" sldId="262"/>
        </pc:sldMkLst>
        <pc:picChg chg="mod">
          <ac:chgData name="Santoyo, Makaela I" userId="S::msantoyo@uiowa.edu::91ad8e45-46ca-465c-9444-2c6a66dba538" providerId="AD" clId="Web-{7CD3C4AA-7741-E927-222B-27094047B336}" dt="2025-04-28T02:20:49.102" v="0" actId="1076"/>
          <ac:picMkLst>
            <pc:docMk/>
            <pc:sldMk cId="0" sldId="262"/>
            <ac:picMk id="267" creationId="{00000000-0000-0000-0000-000000000000}"/>
          </ac:picMkLst>
        </pc:picChg>
      </pc:sldChg>
      <pc:sldChg chg="modSp">
        <pc:chgData name="Santoyo, Makaela I" userId="S::msantoyo@uiowa.edu::91ad8e45-46ca-465c-9444-2c6a66dba538" providerId="AD" clId="Web-{7CD3C4AA-7741-E927-222B-27094047B336}" dt="2025-04-28T02:20:54.399" v="1" actId="1076"/>
        <pc:sldMkLst>
          <pc:docMk/>
          <pc:sldMk cId="2854711842" sldId="277"/>
        </pc:sldMkLst>
        <pc:picChg chg="mod">
          <ac:chgData name="Santoyo, Makaela I" userId="S::msantoyo@uiowa.edu::91ad8e45-46ca-465c-9444-2c6a66dba538" providerId="AD" clId="Web-{7CD3C4AA-7741-E927-222B-27094047B336}" dt="2025-04-28T02:20:54.399" v="1" actId="1076"/>
          <ac:picMkLst>
            <pc:docMk/>
            <pc:sldMk cId="2854711842" sldId="277"/>
            <ac:picMk id="267" creationId="{E1176CE1-93D8-245B-5F8A-B4C7A52ABC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6C4D16E1-266E-6C67-4C43-2038A327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B962D26B-28CC-3447-99EB-59F7B1E19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BD9B1BCB-E8D1-9AF4-ED97-CA5C92FB2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94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C57E05CF-EE94-D870-6EB1-E76034D7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>
            <a:extLst>
              <a:ext uri="{FF2B5EF4-FFF2-40B4-BE49-F238E27FC236}">
                <a16:creationId xmlns:a16="http://schemas.microsoft.com/office/drawing/2014/main" id="{4C490F93-D9BB-2AB6-2C2C-A17670E19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>
            <a:extLst>
              <a:ext uri="{FF2B5EF4-FFF2-40B4-BE49-F238E27FC236}">
                <a16:creationId xmlns:a16="http://schemas.microsoft.com/office/drawing/2014/main" id="{19215542-9285-2758-ABCA-705551554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078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E6971393-A461-6A32-127D-5A153FB7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>
            <a:extLst>
              <a:ext uri="{FF2B5EF4-FFF2-40B4-BE49-F238E27FC236}">
                <a16:creationId xmlns:a16="http://schemas.microsoft.com/office/drawing/2014/main" id="{846CC6B8-980F-B6AC-638F-435BBA14A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>
            <a:extLst>
              <a:ext uri="{FF2B5EF4-FFF2-40B4-BE49-F238E27FC236}">
                <a16:creationId xmlns:a16="http://schemas.microsoft.com/office/drawing/2014/main" id="{40B8B4FE-46B4-06A5-1362-875C9DC30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678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375" y="-3942582"/>
            <a:ext cx="18287249" cy="8164449"/>
          </a:xfrm>
          <a:custGeom>
            <a:avLst/>
            <a:gdLst/>
            <a:ahLst/>
            <a:cxnLst/>
            <a:rect l="l" t="t" r="r" b="b"/>
            <a:pathLst>
              <a:path w="1868429" h="834171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791838"/>
                </a:lnTo>
                <a:cubicBezTo>
                  <a:pt x="1868429" y="803065"/>
                  <a:pt x="1863969" y="813833"/>
                  <a:pt x="1856030" y="821772"/>
                </a:cubicBezTo>
                <a:cubicBezTo>
                  <a:pt x="1848091" y="829711"/>
                  <a:pt x="1837324" y="834171"/>
                  <a:pt x="1826096" y="834171"/>
                </a:cubicBezTo>
                <a:lnTo>
                  <a:pt x="42333" y="834171"/>
                </a:lnTo>
                <a:cubicBezTo>
                  <a:pt x="31106" y="834171"/>
                  <a:pt x="20338" y="829711"/>
                  <a:pt x="12399" y="821772"/>
                </a:cubicBezTo>
                <a:cubicBezTo>
                  <a:pt x="4460" y="813833"/>
                  <a:pt x="0" y="803065"/>
                  <a:pt x="0" y="791838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371600" y="1597025"/>
            <a:ext cx="11239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5092800" y="4955775"/>
            <a:ext cx="810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3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3845995"/>
            <a:ext cx="17619976" cy="8668750"/>
          </a:xfrm>
          <a:custGeom>
            <a:avLst/>
            <a:gdLst/>
            <a:ahLst/>
            <a:cxnLst/>
            <a:rect l="l" t="t" r="r" b="b"/>
            <a:pathLst>
              <a:path w="1800253" h="885696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41759"/>
                </a:lnTo>
                <a:cubicBezTo>
                  <a:pt x="1800253" y="853412"/>
                  <a:pt x="1795624" y="864587"/>
                  <a:pt x="1787384" y="872827"/>
                </a:cubicBezTo>
                <a:cubicBezTo>
                  <a:pt x="1779145" y="881067"/>
                  <a:pt x="1767969" y="885696"/>
                  <a:pt x="1756317" y="885696"/>
                </a:cubicBezTo>
                <a:lnTo>
                  <a:pt x="43937" y="885696"/>
                </a:lnTo>
                <a:cubicBezTo>
                  <a:pt x="19671" y="885696"/>
                  <a:pt x="0" y="866025"/>
                  <a:pt x="0" y="841759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5029200" y="4544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" name="Google Shape;24;p4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1170263"/>
            <a:ext cx="18287249" cy="9970526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366675" y="1170875"/>
            <a:ext cx="11786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5527638" y="69256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" name="Google Shape;34;p5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556551" y="3617706"/>
            <a:ext cx="14649861" cy="8693992"/>
          </a:xfrm>
          <a:custGeom>
            <a:avLst/>
            <a:gdLst/>
            <a:ahLst/>
            <a:cxnLst/>
            <a:rect l="l" t="t" r="r" b="b"/>
            <a:pathLst>
              <a:path w="1496793" h="888275" extrusionOk="0">
                <a:moveTo>
                  <a:pt x="52844" y="0"/>
                </a:moveTo>
                <a:lnTo>
                  <a:pt x="1443949" y="0"/>
                </a:lnTo>
                <a:cubicBezTo>
                  <a:pt x="1473134" y="0"/>
                  <a:pt x="1496793" y="23659"/>
                  <a:pt x="1496793" y="52844"/>
                </a:cubicBezTo>
                <a:lnTo>
                  <a:pt x="1496793" y="835431"/>
                </a:lnTo>
                <a:cubicBezTo>
                  <a:pt x="1496793" y="849446"/>
                  <a:pt x="1491226" y="862888"/>
                  <a:pt x="1481315" y="872798"/>
                </a:cubicBezTo>
                <a:cubicBezTo>
                  <a:pt x="1471405" y="882708"/>
                  <a:pt x="1457964" y="888275"/>
                  <a:pt x="1443949" y="888275"/>
                </a:cubicBezTo>
                <a:lnTo>
                  <a:pt x="52844" y="888275"/>
                </a:lnTo>
                <a:cubicBezTo>
                  <a:pt x="23659" y="888275"/>
                  <a:pt x="0" y="864616"/>
                  <a:pt x="0" y="835431"/>
                </a:cubicBezTo>
                <a:lnTo>
                  <a:pt x="0" y="52844"/>
                </a:lnTo>
                <a:cubicBezTo>
                  <a:pt x="0" y="38829"/>
                  <a:pt x="5567" y="25388"/>
                  <a:pt x="15478" y="15478"/>
                </a:cubicBezTo>
                <a:cubicBezTo>
                  <a:pt x="25388" y="5567"/>
                  <a:pt x="38829" y="0"/>
                  <a:pt x="52844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20563" y="4549875"/>
            <a:ext cx="5126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9240735" y="4549875"/>
            <a:ext cx="5126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" name="Google Shape;45;p6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48" name="Google Shape;48;p6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1093440"/>
            <a:ext cx="18287249" cy="9970526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813425" y="5001650"/>
            <a:ext cx="5143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9145047" y="5001650"/>
            <a:ext cx="5145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Google Shape;56;p7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7" name="Google Shape;57;p7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8" name="Google Shape;58;p7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9" name="Google Shape;59;p7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60" name="Google Shape;60;p7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0" y="-925852"/>
            <a:ext cx="18287249" cy="4691070"/>
          </a:xfrm>
          <a:custGeom>
            <a:avLst/>
            <a:gdLst/>
            <a:ahLst/>
            <a:cxnLst/>
            <a:rect l="l" t="t" r="r" b="b"/>
            <a:pathLst>
              <a:path w="1868429" h="479292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436959"/>
                </a:lnTo>
                <a:cubicBezTo>
                  <a:pt x="1868429" y="448186"/>
                  <a:pt x="1863969" y="458954"/>
                  <a:pt x="1856030" y="466893"/>
                </a:cubicBezTo>
                <a:cubicBezTo>
                  <a:pt x="1848091" y="474832"/>
                  <a:pt x="1837324" y="479292"/>
                  <a:pt x="1826096" y="479292"/>
                </a:cubicBezTo>
                <a:lnTo>
                  <a:pt x="42333" y="479292"/>
                </a:lnTo>
                <a:cubicBezTo>
                  <a:pt x="31106" y="479292"/>
                  <a:pt x="20338" y="474832"/>
                  <a:pt x="12399" y="466893"/>
                </a:cubicBezTo>
                <a:cubicBezTo>
                  <a:pt x="4460" y="458954"/>
                  <a:pt x="0" y="448186"/>
                  <a:pt x="0" y="436959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8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67" name="Google Shape;67;p8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68" name="Google Shape;68;p8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69" name="Google Shape;69;p8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-4289087"/>
            <a:ext cx="18287249" cy="8164449"/>
          </a:xfrm>
          <a:custGeom>
            <a:avLst/>
            <a:gdLst/>
            <a:ahLst/>
            <a:cxnLst/>
            <a:rect l="l" t="t" r="r" b="b"/>
            <a:pathLst>
              <a:path w="1868429" h="834171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791838"/>
                </a:lnTo>
                <a:cubicBezTo>
                  <a:pt x="1868429" y="803065"/>
                  <a:pt x="1863969" y="813833"/>
                  <a:pt x="1856030" y="821772"/>
                </a:cubicBezTo>
                <a:cubicBezTo>
                  <a:pt x="1848091" y="829711"/>
                  <a:pt x="1837324" y="834171"/>
                  <a:pt x="1826096" y="834171"/>
                </a:cubicBezTo>
                <a:lnTo>
                  <a:pt x="42333" y="834171"/>
                </a:lnTo>
                <a:cubicBezTo>
                  <a:pt x="31106" y="834171"/>
                  <a:pt x="20338" y="829711"/>
                  <a:pt x="12399" y="821772"/>
                </a:cubicBezTo>
                <a:cubicBezTo>
                  <a:pt x="4460" y="813833"/>
                  <a:pt x="0" y="803065"/>
                  <a:pt x="0" y="791838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1360825" y="2302150"/>
            <a:ext cx="115977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9635763" y="4229925"/>
            <a:ext cx="5111700" cy="4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2"/>
          </p:nvPr>
        </p:nvSpPr>
        <p:spPr>
          <a:xfrm>
            <a:off x="3540538" y="4229925"/>
            <a:ext cx="57051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9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2031372" y="1259551"/>
            <a:ext cx="20318537" cy="9506119"/>
          </a:xfrm>
          <a:custGeom>
            <a:avLst/>
            <a:gdLst/>
            <a:ahLst/>
            <a:cxnLst/>
            <a:rect l="l" t="t" r="r" b="b"/>
            <a:pathLst>
              <a:path w="2075968" h="971251" extrusionOk="0">
                <a:moveTo>
                  <a:pt x="38101" y="0"/>
                </a:moveTo>
                <a:lnTo>
                  <a:pt x="2037867" y="0"/>
                </a:lnTo>
                <a:cubicBezTo>
                  <a:pt x="2058910" y="0"/>
                  <a:pt x="2075968" y="17058"/>
                  <a:pt x="2075968" y="38101"/>
                </a:cubicBezTo>
                <a:lnTo>
                  <a:pt x="2075968" y="933150"/>
                </a:lnTo>
                <a:cubicBezTo>
                  <a:pt x="2075968" y="954192"/>
                  <a:pt x="2058910" y="971251"/>
                  <a:pt x="2037867" y="971251"/>
                </a:cubicBezTo>
                <a:lnTo>
                  <a:pt x="38101" y="971251"/>
                </a:lnTo>
                <a:cubicBezTo>
                  <a:pt x="17058" y="971251"/>
                  <a:pt x="0" y="954192"/>
                  <a:pt x="0" y="933150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366686" y="2888900"/>
            <a:ext cx="10655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>
            <a:spLocks noGrp="1"/>
          </p:cNvSpPr>
          <p:nvPr>
            <p:ph type="pic" idx="2"/>
          </p:nvPr>
        </p:nvSpPr>
        <p:spPr>
          <a:xfrm>
            <a:off x="1894213" y="48423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10355788" y="54219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0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88" name="Google Shape;88;p10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91" name="Google Shape;91;p10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4544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»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datasets/gkitchen/s-and-p-500-spy" TargetMode="External"/><Relationship Id="rId4" Type="http://schemas.openxmlformats.org/officeDocument/2006/relationships/hyperlink" Target="https://www.bls.gov/charts/employment-situation/civilian-unemployment-rate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11742397" y="4889256"/>
            <a:ext cx="8738088" cy="873808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45C5D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Close up photo of colorful graph data">
            <a:extLst>
              <a:ext uri="{FF2B5EF4-FFF2-40B4-BE49-F238E27FC236}">
                <a16:creationId xmlns:a16="http://schemas.microsoft.com/office/drawing/2014/main" id="{E51F0EBF-0A1D-B03B-8483-5AAF95E94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570" y="0"/>
            <a:ext cx="6214945" cy="10072048"/>
          </a:xfrm>
          <a:prstGeom prst="flowChartOffpageConnector">
            <a:avLst/>
          </a:prstGeom>
        </p:spPr>
      </p:pic>
      <p:grpSp>
        <p:nvGrpSpPr>
          <p:cNvPr id="97" name="Google Shape;97;p11"/>
          <p:cNvGrpSpPr/>
          <p:nvPr/>
        </p:nvGrpSpPr>
        <p:grpSpPr>
          <a:xfrm>
            <a:off x="14306932" y="2577147"/>
            <a:ext cx="3800093" cy="3800093"/>
            <a:chOff x="0" y="0"/>
            <a:chExt cx="812800" cy="812800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1"/>
          <p:cNvSpPr/>
          <p:nvPr/>
        </p:nvSpPr>
        <p:spPr>
          <a:xfrm>
            <a:off x="1290477" y="763094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2" name="Google Shape;102;p11"/>
          <p:cNvGrpSpPr/>
          <p:nvPr/>
        </p:nvGrpSpPr>
        <p:grpSpPr>
          <a:xfrm>
            <a:off x="-514350" y="7606754"/>
            <a:ext cx="5739170" cy="1132464"/>
            <a:chOff x="0" y="-28575"/>
            <a:chExt cx="1511551" cy="298262"/>
          </a:xfrm>
        </p:grpSpPr>
        <p:sp>
          <p:nvSpPr>
            <p:cNvPr id="103" name="Google Shape;103;p11"/>
            <p:cNvSpPr/>
            <p:nvPr/>
          </p:nvSpPr>
          <p:spPr>
            <a:xfrm>
              <a:off x="0" y="0"/>
              <a:ext cx="1511551" cy="269687"/>
            </a:xfrm>
            <a:custGeom>
              <a:avLst/>
              <a:gdLst/>
              <a:ahLst/>
              <a:cxnLst/>
              <a:rect l="l" t="t" r="r" b="b"/>
              <a:pathLst>
                <a:path w="1511551" h="269687" extrusionOk="0">
                  <a:moveTo>
                    <a:pt x="68797" y="0"/>
                  </a:moveTo>
                  <a:lnTo>
                    <a:pt x="1442754" y="0"/>
                  </a:lnTo>
                  <a:cubicBezTo>
                    <a:pt x="1480749" y="0"/>
                    <a:pt x="1511551" y="30801"/>
                    <a:pt x="1511551" y="68797"/>
                  </a:cubicBezTo>
                  <a:lnTo>
                    <a:pt x="1511551" y="200890"/>
                  </a:lnTo>
                  <a:cubicBezTo>
                    <a:pt x="1511551" y="219136"/>
                    <a:pt x="1504303" y="236635"/>
                    <a:pt x="1491401" y="249537"/>
                  </a:cubicBezTo>
                  <a:cubicBezTo>
                    <a:pt x="1478499" y="262439"/>
                    <a:pt x="1461000" y="269687"/>
                    <a:pt x="1442754" y="269687"/>
                  </a:cubicBezTo>
                  <a:lnTo>
                    <a:pt x="68797" y="269687"/>
                  </a:lnTo>
                  <a:cubicBezTo>
                    <a:pt x="30801" y="269687"/>
                    <a:pt x="0" y="238885"/>
                    <a:pt x="0" y="200890"/>
                  </a:cubicBezTo>
                  <a:lnTo>
                    <a:pt x="0" y="68797"/>
                  </a:lnTo>
                  <a:cubicBezTo>
                    <a:pt x="0" y="30801"/>
                    <a:pt x="30801" y="0"/>
                    <a:pt x="68797" y="0"/>
                  </a:cubicBezTo>
                  <a:close/>
                </a:path>
              </a:pathLst>
            </a:custGeom>
            <a:solidFill>
              <a:srgbClr val="F9D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 txBox="1"/>
            <p:nvPr/>
          </p:nvSpPr>
          <p:spPr>
            <a:xfrm>
              <a:off x="0" y="-28575"/>
              <a:ext cx="1511551" cy="298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1"/>
          <p:cNvSpPr txBox="1"/>
          <p:nvPr/>
        </p:nvSpPr>
        <p:spPr>
          <a:xfrm>
            <a:off x="588568" y="1884175"/>
            <a:ext cx="7882491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045C5D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of </a:t>
            </a:r>
            <a:r>
              <a:rPr lang="en-US" sz="6600">
                <a:solidFill>
                  <a:schemeClr val="tx1"/>
                </a:solidFill>
                <a:latin typeface="Archivo Black"/>
                <a:ea typeface="Archivo Black"/>
                <a:cs typeface="Archivo Black"/>
                <a:sym typeface="Archivo Black"/>
              </a:rPr>
              <a:t>U</a:t>
            </a:r>
            <a:r>
              <a:rPr lang="en-US" sz="6600" b="0" i="0" u="none" strike="noStrike" cap="none">
                <a:solidFill>
                  <a:schemeClr val="tx1"/>
                </a:solidFill>
                <a:latin typeface="Archivo Black"/>
                <a:ea typeface="Archivo Black"/>
                <a:cs typeface="Archivo Black"/>
                <a:sym typeface="Archivo Black"/>
              </a:rPr>
              <a:t>nemployment Rates and S&amp;P 500 Performance</a:t>
            </a:r>
            <a:endParaRPr sz="6600">
              <a:solidFill>
                <a:schemeClr val="tx1"/>
              </a:solidFill>
            </a:endParaRPr>
          </a:p>
        </p:txBody>
      </p:sp>
      <p:sp>
        <p:nvSpPr>
          <p:cNvPr id="106" name="Google Shape;106;p11"/>
          <p:cNvSpPr txBox="1"/>
          <p:nvPr/>
        </p:nvSpPr>
        <p:spPr>
          <a:xfrm>
            <a:off x="0" y="7936384"/>
            <a:ext cx="4660307" cy="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2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Makaela, Lexi, Braden</a:t>
            </a:r>
            <a:endParaRPr/>
          </a:p>
        </p:txBody>
      </p:sp>
      <p:pic>
        <p:nvPicPr>
          <p:cNvPr id="113" name="Google Shape;11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4100" y="1641175"/>
            <a:ext cx="2989725" cy="88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46">
          <a:extLst>
            <a:ext uri="{FF2B5EF4-FFF2-40B4-BE49-F238E27FC236}">
              <a16:creationId xmlns:a16="http://schemas.microsoft.com/office/drawing/2014/main" id="{B59A02BB-46BA-3726-C3A9-F712705D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>
            <a:extLst>
              <a:ext uri="{FF2B5EF4-FFF2-40B4-BE49-F238E27FC236}">
                <a16:creationId xmlns:a16="http://schemas.microsoft.com/office/drawing/2014/main" id="{E71A8B85-B37A-AFFE-2D36-6E11FFEEA358}"/>
              </a:ext>
            </a:extLst>
          </p:cNvPr>
          <p:cNvSpPr/>
          <p:nvPr/>
        </p:nvSpPr>
        <p:spPr>
          <a:xfrm rot="5400000">
            <a:off x="-1270537" y="6773860"/>
            <a:ext cx="4859663" cy="2274965"/>
          </a:xfrm>
          <a:custGeom>
            <a:avLst/>
            <a:gdLst/>
            <a:ahLst/>
            <a:cxnLst/>
            <a:rect l="l" t="t" r="r" b="b"/>
            <a:pathLst>
              <a:path w="4859663" h="2274965" extrusionOk="0">
                <a:moveTo>
                  <a:pt x="0" y="0"/>
                </a:moveTo>
                <a:lnTo>
                  <a:pt x="4859663" y="0"/>
                </a:lnTo>
                <a:lnTo>
                  <a:pt x="4859663" y="2274965"/>
                </a:lnTo>
                <a:lnTo>
                  <a:pt x="0" y="2274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820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50" name="Google Shape;250;p17">
            <a:extLst>
              <a:ext uri="{FF2B5EF4-FFF2-40B4-BE49-F238E27FC236}">
                <a16:creationId xmlns:a16="http://schemas.microsoft.com/office/drawing/2014/main" id="{A7A7A90A-4BFB-EED5-6739-BC89EAFD9F4A}"/>
              </a:ext>
            </a:extLst>
          </p:cNvPr>
          <p:cNvGrpSpPr/>
          <p:nvPr/>
        </p:nvGrpSpPr>
        <p:grpSpPr>
          <a:xfrm>
            <a:off x="675441" y="672484"/>
            <a:ext cx="7249960" cy="9032989"/>
            <a:chOff x="0" y="-28575"/>
            <a:chExt cx="1909454" cy="2001911"/>
          </a:xfrm>
        </p:grpSpPr>
        <p:sp>
          <p:nvSpPr>
            <p:cNvPr id="251" name="Google Shape;251;p17">
              <a:extLst>
                <a:ext uri="{FF2B5EF4-FFF2-40B4-BE49-F238E27FC236}">
                  <a16:creationId xmlns:a16="http://schemas.microsoft.com/office/drawing/2014/main" id="{079C42C9-D355-9169-B600-C365652D7D44}"/>
                </a:ext>
              </a:extLst>
            </p:cNvPr>
            <p:cNvSpPr/>
            <p:nvPr/>
          </p:nvSpPr>
          <p:spPr>
            <a:xfrm>
              <a:off x="0" y="0"/>
              <a:ext cx="1909454" cy="1973336"/>
            </a:xfrm>
            <a:custGeom>
              <a:avLst/>
              <a:gdLst/>
              <a:ahLst/>
              <a:cxnLst/>
              <a:rect l="l" t="t" r="r" b="b"/>
              <a:pathLst>
                <a:path w="1909454" h="1973336" extrusionOk="0">
                  <a:moveTo>
                    <a:pt x="54461" y="0"/>
                  </a:moveTo>
                  <a:lnTo>
                    <a:pt x="1854994" y="0"/>
                  </a:lnTo>
                  <a:cubicBezTo>
                    <a:pt x="1869438" y="0"/>
                    <a:pt x="1883290" y="5738"/>
                    <a:pt x="1893503" y="15951"/>
                  </a:cubicBezTo>
                  <a:cubicBezTo>
                    <a:pt x="1903717" y="26165"/>
                    <a:pt x="1909454" y="40017"/>
                    <a:pt x="1909454" y="54461"/>
                  </a:cubicBezTo>
                  <a:lnTo>
                    <a:pt x="1909454" y="1918875"/>
                  </a:lnTo>
                  <a:cubicBezTo>
                    <a:pt x="1909454" y="1933319"/>
                    <a:pt x="1903717" y="1947171"/>
                    <a:pt x="1893503" y="1957385"/>
                  </a:cubicBezTo>
                  <a:cubicBezTo>
                    <a:pt x="1883290" y="1967598"/>
                    <a:pt x="1869438" y="1973336"/>
                    <a:pt x="1854994" y="1973336"/>
                  </a:cubicBezTo>
                  <a:lnTo>
                    <a:pt x="54461" y="1973336"/>
                  </a:lnTo>
                  <a:cubicBezTo>
                    <a:pt x="40017" y="1973336"/>
                    <a:pt x="26165" y="1967598"/>
                    <a:pt x="15951" y="1957385"/>
                  </a:cubicBezTo>
                  <a:cubicBezTo>
                    <a:pt x="5738" y="1947171"/>
                    <a:pt x="0" y="1933319"/>
                    <a:pt x="0" y="1918875"/>
                  </a:cubicBezTo>
                  <a:lnTo>
                    <a:pt x="0" y="54461"/>
                  </a:lnTo>
                  <a:cubicBezTo>
                    <a:pt x="0" y="40017"/>
                    <a:pt x="5738" y="26165"/>
                    <a:pt x="15951" y="15951"/>
                  </a:cubicBezTo>
                  <a:cubicBezTo>
                    <a:pt x="26165" y="5738"/>
                    <a:pt x="40017" y="0"/>
                    <a:pt x="54461" y="0"/>
                  </a:cubicBezTo>
                  <a:close/>
                </a:path>
              </a:pathLst>
            </a:custGeom>
            <a:solidFill>
              <a:srgbClr val="74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>
              <a:extLst>
                <a:ext uri="{FF2B5EF4-FFF2-40B4-BE49-F238E27FC236}">
                  <a16:creationId xmlns:a16="http://schemas.microsoft.com/office/drawing/2014/main" id="{E19B2D19-67C2-4E3B-1519-75238994BCB2}"/>
                </a:ext>
              </a:extLst>
            </p:cNvPr>
            <p:cNvSpPr txBox="1"/>
            <p:nvPr/>
          </p:nvSpPr>
          <p:spPr>
            <a:xfrm>
              <a:off x="0" y="-28575"/>
              <a:ext cx="1909454" cy="2001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17">
            <a:extLst>
              <a:ext uri="{FF2B5EF4-FFF2-40B4-BE49-F238E27FC236}">
                <a16:creationId xmlns:a16="http://schemas.microsoft.com/office/drawing/2014/main" id="{36EF3F9C-F792-370D-3393-5996407ABA5C}"/>
              </a:ext>
            </a:extLst>
          </p:cNvPr>
          <p:cNvSpPr txBox="1"/>
          <p:nvPr/>
        </p:nvSpPr>
        <p:spPr>
          <a:xfrm>
            <a:off x="1133694" y="1264150"/>
            <a:ext cx="63334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9D547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Visualization 1</a:t>
            </a:r>
            <a:endParaRPr sz="6000"/>
          </a:p>
        </p:txBody>
      </p:sp>
      <p:pic>
        <p:nvPicPr>
          <p:cNvPr id="267" name="Google Shape;267;p17">
            <a:extLst>
              <a:ext uri="{FF2B5EF4-FFF2-40B4-BE49-F238E27FC236}">
                <a16:creationId xmlns:a16="http://schemas.microsoft.com/office/drawing/2014/main" id="{1C7B7B98-B6CB-D346-C453-EB4024157C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9731" y="-115471"/>
            <a:ext cx="2329150" cy="4976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50;p17">
            <a:extLst>
              <a:ext uri="{FF2B5EF4-FFF2-40B4-BE49-F238E27FC236}">
                <a16:creationId xmlns:a16="http://schemas.microsoft.com/office/drawing/2014/main" id="{C12AACC5-4AE8-036F-C324-D57DAD1D3DB4}"/>
              </a:ext>
            </a:extLst>
          </p:cNvPr>
          <p:cNvGrpSpPr/>
          <p:nvPr/>
        </p:nvGrpSpPr>
        <p:grpSpPr>
          <a:xfrm>
            <a:off x="8739771" y="672484"/>
            <a:ext cx="7249960" cy="9032989"/>
            <a:chOff x="0" y="-28575"/>
            <a:chExt cx="1909454" cy="200191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B302A808-13A4-0DE6-4D1F-FA17C5A95CE5}"/>
                </a:ext>
              </a:extLst>
            </p:cNvPr>
            <p:cNvSpPr/>
            <p:nvPr/>
          </p:nvSpPr>
          <p:spPr>
            <a:xfrm>
              <a:off x="0" y="0"/>
              <a:ext cx="1909454" cy="1973336"/>
            </a:xfrm>
            <a:custGeom>
              <a:avLst/>
              <a:gdLst/>
              <a:ahLst/>
              <a:cxnLst/>
              <a:rect l="l" t="t" r="r" b="b"/>
              <a:pathLst>
                <a:path w="1909454" h="1973336" extrusionOk="0">
                  <a:moveTo>
                    <a:pt x="54461" y="0"/>
                  </a:moveTo>
                  <a:lnTo>
                    <a:pt x="1854994" y="0"/>
                  </a:lnTo>
                  <a:cubicBezTo>
                    <a:pt x="1869438" y="0"/>
                    <a:pt x="1883290" y="5738"/>
                    <a:pt x="1893503" y="15951"/>
                  </a:cubicBezTo>
                  <a:cubicBezTo>
                    <a:pt x="1903717" y="26165"/>
                    <a:pt x="1909454" y="40017"/>
                    <a:pt x="1909454" y="54461"/>
                  </a:cubicBezTo>
                  <a:lnTo>
                    <a:pt x="1909454" y="1918875"/>
                  </a:lnTo>
                  <a:cubicBezTo>
                    <a:pt x="1909454" y="1933319"/>
                    <a:pt x="1903717" y="1947171"/>
                    <a:pt x="1893503" y="1957385"/>
                  </a:cubicBezTo>
                  <a:cubicBezTo>
                    <a:pt x="1883290" y="1967598"/>
                    <a:pt x="1869438" y="1973336"/>
                    <a:pt x="1854994" y="1973336"/>
                  </a:cubicBezTo>
                  <a:lnTo>
                    <a:pt x="54461" y="1973336"/>
                  </a:lnTo>
                  <a:cubicBezTo>
                    <a:pt x="40017" y="1973336"/>
                    <a:pt x="26165" y="1967598"/>
                    <a:pt x="15951" y="1957385"/>
                  </a:cubicBezTo>
                  <a:cubicBezTo>
                    <a:pt x="5738" y="1947171"/>
                    <a:pt x="0" y="1933319"/>
                    <a:pt x="0" y="1918875"/>
                  </a:cubicBezTo>
                  <a:lnTo>
                    <a:pt x="0" y="54461"/>
                  </a:lnTo>
                  <a:cubicBezTo>
                    <a:pt x="0" y="40017"/>
                    <a:pt x="5738" y="26165"/>
                    <a:pt x="15951" y="15951"/>
                  </a:cubicBezTo>
                  <a:cubicBezTo>
                    <a:pt x="26165" y="5738"/>
                    <a:pt x="40017" y="0"/>
                    <a:pt x="54461" y="0"/>
                  </a:cubicBezTo>
                  <a:close/>
                </a:path>
              </a:pathLst>
            </a:custGeom>
            <a:solidFill>
              <a:srgbClr val="74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2;p17">
              <a:extLst>
                <a:ext uri="{FF2B5EF4-FFF2-40B4-BE49-F238E27FC236}">
                  <a16:creationId xmlns:a16="http://schemas.microsoft.com/office/drawing/2014/main" id="{42606B53-2637-B07D-0CC8-25AF3D170A43}"/>
                </a:ext>
              </a:extLst>
            </p:cNvPr>
            <p:cNvSpPr txBox="1"/>
            <p:nvPr/>
          </p:nvSpPr>
          <p:spPr>
            <a:xfrm>
              <a:off x="0" y="-28575"/>
              <a:ext cx="1909454" cy="2001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261;p17">
            <a:extLst>
              <a:ext uri="{FF2B5EF4-FFF2-40B4-BE49-F238E27FC236}">
                <a16:creationId xmlns:a16="http://schemas.microsoft.com/office/drawing/2014/main" id="{66C8DE4A-69D4-51B8-5D30-E575EE1A8CE5}"/>
              </a:ext>
            </a:extLst>
          </p:cNvPr>
          <p:cNvSpPr txBox="1"/>
          <p:nvPr/>
        </p:nvSpPr>
        <p:spPr>
          <a:xfrm>
            <a:off x="9198024" y="1264150"/>
            <a:ext cx="63334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9D547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Visualization 2</a:t>
            </a:r>
            <a:endParaRPr sz="6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C927E-ACE0-2137-8CC2-7CC821B93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40" y="2183642"/>
            <a:ext cx="6304539" cy="7216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43050-EE57-81F2-288E-E1C6D39C3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291" y="2184406"/>
            <a:ext cx="6567984" cy="68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9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FE32-722D-7DEF-1168-E32841179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Machine Learning (Logistic Regression)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2505F-EADF-1D13-AACA-27A1751B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77" y="3773027"/>
            <a:ext cx="10409050" cy="61470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7A419F-9ABF-4187-05F4-121E32305308}"/>
              </a:ext>
            </a:extLst>
          </p:cNvPr>
          <p:cNvSpPr/>
          <p:nvPr/>
        </p:nvSpPr>
        <p:spPr>
          <a:xfrm>
            <a:off x="873457" y="477672"/>
            <a:ext cx="17100644" cy="6414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>
            <a:off x="556551" y="3312907"/>
            <a:ext cx="17731449" cy="6974094"/>
          </a:xfrm>
          <a:custGeom>
            <a:avLst/>
            <a:gdLst/>
            <a:ahLst/>
            <a:cxnLst/>
            <a:rect l="l" t="t" r="r" b="b"/>
            <a:pathLst>
              <a:path w="1496793" h="888275" extrusionOk="0">
                <a:moveTo>
                  <a:pt x="52844" y="0"/>
                </a:moveTo>
                <a:lnTo>
                  <a:pt x="1443949" y="0"/>
                </a:lnTo>
                <a:cubicBezTo>
                  <a:pt x="1473134" y="0"/>
                  <a:pt x="1496793" y="23659"/>
                  <a:pt x="1496793" y="52844"/>
                </a:cubicBezTo>
                <a:lnTo>
                  <a:pt x="1496793" y="835431"/>
                </a:lnTo>
                <a:cubicBezTo>
                  <a:pt x="1496793" y="849446"/>
                  <a:pt x="1491226" y="862888"/>
                  <a:pt x="1481315" y="872798"/>
                </a:cubicBezTo>
                <a:cubicBezTo>
                  <a:pt x="1471405" y="882708"/>
                  <a:pt x="1457964" y="888275"/>
                  <a:pt x="1443949" y="888275"/>
                </a:cubicBezTo>
                <a:lnTo>
                  <a:pt x="52844" y="888275"/>
                </a:lnTo>
                <a:cubicBezTo>
                  <a:pt x="23659" y="888275"/>
                  <a:pt x="0" y="864616"/>
                  <a:pt x="0" y="835431"/>
                </a:cubicBezTo>
                <a:lnTo>
                  <a:pt x="0" y="52844"/>
                </a:lnTo>
                <a:cubicBezTo>
                  <a:pt x="0" y="38829"/>
                  <a:pt x="5567" y="25388"/>
                  <a:pt x="15478" y="15478"/>
                </a:cubicBezTo>
                <a:cubicBezTo>
                  <a:pt x="25388" y="5567"/>
                  <a:pt x="38829" y="0"/>
                  <a:pt x="52844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 txBox="1"/>
          <p:nvPr/>
        </p:nvSpPr>
        <p:spPr>
          <a:xfrm>
            <a:off x="16575949" y="525025"/>
            <a:ext cx="843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76" name="Google Shape;276;p18"/>
          <p:cNvSpPr txBox="1"/>
          <p:nvPr/>
        </p:nvSpPr>
        <p:spPr>
          <a:xfrm>
            <a:off x="14037100" y="525025"/>
            <a:ext cx="68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80" name="Google Shape;280;p18"/>
          <p:cNvSpPr txBox="1"/>
          <p:nvPr/>
        </p:nvSpPr>
        <p:spPr>
          <a:xfrm>
            <a:off x="1290477" y="1820825"/>
            <a:ext cx="949844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Potential problems</a:t>
            </a:r>
            <a:endParaRPr/>
          </a:p>
        </p:txBody>
      </p:sp>
      <p:sp>
        <p:nvSpPr>
          <p:cNvPr id="282" name="Google Shape;282;p18"/>
          <p:cNvSpPr/>
          <p:nvPr/>
        </p:nvSpPr>
        <p:spPr>
          <a:xfrm rot="16200000">
            <a:off x="13441272" y="2658387"/>
            <a:ext cx="7123956" cy="2413006"/>
          </a:xfrm>
          <a:custGeom>
            <a:avLst/>
            <a:gdLst/>
            <a:ahLst/>
            <a:cxnLst/>
            <a:rect l="l" t="t" r="r" b="b"/>
            <a:pathLst>
              <a:path w="7123956" h="2413006" extrusionOk="0">
                <a:moveTo>
                  <a:pt x="0" y="0"/>
                </a:moveTo>
                <a:lnTo>
                  <a:pt x="7123956" y="0"/>
                </a:lnTo>
                <a:lnTo>
                  <a:pt x="7123956" y="2413006"/>
                </a:lnTo>
                <a:lnTo>
                  <a:pt x="0" y="2413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83" name="Google Shape;283;p18"/>
          <p:cNvGrpSpPr/>
          <p:nvPr/>
        </p:nvGrpSpPr>
        <p:grpSpPr>
          <a:xfrm>
            <a:off x="15621192" y="8111994"/>
            <a:ext cx="3761913" cy="3761913"/>
            <a:chOff x="0" y="0"/>
            <a:chExt cx="812800" cy="812800"/>
          </a:xfrm>
        </p:grpSpPr>
        <p:sp>
          <p:nvSpPr>
            <p:cNvPr id="284" name="Google Shape;28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648495-C2D4-B832-1EED-5891C283AA97}"/>
              </a:ext>
            </a:extLst>
          </p:cNvPr>
          <p:cNvSpPr txBox="1"/>
          <p:nvPr/>
        </p:nvSpPr>
        <p:spPr>
          <a:xfrm>
            <a:off x="1080000" y="3690000"/>
            <a:ext cx="15716364" cy="67710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Open Sans"/>
              </a:rPr>
              <a:t>·</a:t>
            </a:r>
            <a:r>
              <a:rPr lang="en-US" sz="2800">
                <a:latin typeface="Open Sans"/>
                <a:cs typeface="Times New Roman"/>
              </a:rPr>
              <a:t>  </a:t>
            </a:r>
            <a:r>
              <a:rPr lang="en-US" sz="2800" b="1">
                <a:latin typeface="Open Sans"/>
                <a:cs typeface="Times New Roman"/>
              </a:rPr>
              <a:t>Human Error:</a:t>
            </a:r>
            <a:endParaRPr lang="en-US" sz="2800">
              <a:latin typeface="Open Sans"/>
            </a:endParaRPr>
          </a:p>
          <a:p>
            <a:r>
              <a:rPr lang="en-US" sz="2800">
                <a:latin typeface="Open Sans"/>
                <a:cs typeface="Times New Roman"/>
              </a:rPr>
              <a:t>   Data entry mistakes, misalignment of dates between datasets (S&amp;P 500 and unemployment data).</a:t>
            </a:r>
            <a:endParaRPr lang="en-US" sz="2800">
              <a:latin typeface="Open Sans"/>
            </a:endParaRPr>
          </a:p>
          <a:p>
            <a:r>
              <a:rPr lang="en-US" sz="2800">
                <a:latin typeface="Open Sans"/>
              </a:rPr>
              <a:t>·</a:t>
            </a:r>
            <a:r>
              <a:rPr lang="en-US" sz="2800">
                <a:latin typeface="Open Sans"/>
                <a:cs typeface="Times New Roman"/>
              </a:rPr>
              <a:t>  </a:t>
            </a:r>
            <a:r>
              <a:rPr lang="en-US" sz="2800" b="1">
                <a:latin typeface="Open Sans"/>
                <a:cs typeface="Times New Roman"/>
              </a:rPr>
              <a:t>Low R-squared, High P-values:</a:t>
            </a:r>
            <a:endParaRPr lang="en-US" sz="2800">
              <a:latin typeface="Open Sans"/>
            </a:endParaRPr>
          </a:p>
          <a:p>
            <a:r>
              <a:rPr lang="en-US" sz="2800">
                <a:latin typeface="Open Sans"/>
                <a:cs typeface="Times New Roman"/>
              </a:rPr>
              <a:t>  Models may show weak relationships; unemployment rates alone may not strongly predict market     movements.</a:t>
            </a:r>
            <a:endParaRPr lang="en-US" sz="2800">
              <a:latin typeface="Open Sans"/>
            </a:endParaRPr>
          </a:p>
          <a:p>
            <a:r>
              <a:rPr lang="en-US" sz="2800">
                <a:latin typeface="Open Sans"/>
              </a:rPr>
              <a:t>·</a:t>
            </a:r>
            <a:r>
              <a:rPr lang="en-US" sz="2800">
                <a:latin typeface="Open Sans"/>
                <a:cs typeface="Times New Roman"/>
              </a:rPr>
              <a:t>  </a:t>
            </a:r>
            <a:r>
              <a:rPr lang="en-US" sz="2800" b="1">
                <a:latin typeface="Open Sans"/>
                <a:cs typeface="Times New Roman"/>
              </a:rPr>
              <a:t>Socio-Economic Factors Not Captured:</a:t>
            </a:r>
            <a:endParaRPr lang="en-US" sz="2800">
              <a:latin typeface="Open Sans"/>
            </a:endParaRPr>
          </a:p>
          <a:p>
            <a:r>
              <a:rPr lang="en-US" sz="2800">
                <a:latin typeface="Open Sans"/>
                <a:cs typeface="Times New Roman"/>
              </a:rPr>
              <a:t> External factors like government policy changes, global events, and inflation rates are not included but  could heavily influence both unemployment and the stock market.</a:t>
            </a:r>
            <a:endParaRPr lang="en-US" sz="2800">
              <a:latin typeface="Open Sans"/>
            </a:endParaRPr>
          </a:p>
          <a:p>
            <a:r>
              <a:rPr lang="en-US" sz="2800">
                <a:latin typeface="Open Sans"/>
              </a:rPr>
              <a:t>·</a:t>
            </a:r>
            <a:r>
              <a:rPr lang="en-US" sz="2800">
                <a:latin typeface="Open Sans"/>
                <a:cs typeface="Times New Roman"/>
              </a:rPr>
              <a:t>  </a:t>
            </a:r>
            <a:r>
              <a:rPr lang="en-US" sz="2800" b="1">
                <a:latin typeface="Open Sans"/>
                <a:cs typeface="Times New Roman"/>
              </a:rPr>
              <a:t>Time Lag Effect:</a:t>
            </a:r>
            <a:endParaRPr lang="en-US" sz="2800">
              <a:latin typeface="Open Sans"/>
            </a:endParaRPr>
          </a:p>
          <a:p>
            <a:r>
              <a:rPr lang="en-US" sz="2800">
                <a:latin typeface="Open Sans"/>
                <a:cs typeface="Times New Roman"/>
              </a:rPr>
              <a:t> Changes in unemployment may not immediately affect the S&amp;P 500; there could be a delay not  captured without time series adjustments (like lag variables).</a:t>
            </a:r>
            <a:endParaRPr lang="en-US" sz="2800">
              <a:latin typeface="Open Sans"/>
            </a:endParaRPr>
          </a:p>
          <a:p>
            <a:r>
              <a:rPr lang="en-US" sz="2800">
                <a:latin typeface="Open Sans"/>
              </a:rPr>
              <a:t>·</a:t>
            </a:r>
            <a:r>
              <a:rPr lang="en-US" sz="2800">
                <a:latin typeface="Open Sans"/>
                <a:cs typeface="Times New Roman"/>
              </a:rPr>
              <a:t>  </a:t>
            </a:r>
            <a:r>
              <a:rPr lang="en-US" sz="2800" b="1">
                <a:latin typeface="Open Sans"/>
                <a:cs typeface="Times New Roman"/>
              </a:rPr>
              <a:t>Limited Data Size:</a:t>
            </a:r>
            <a:endParaRPr lang="en-US" sz="2800">
              <a:latin typeface="Open Sans"/>
            </a:endParaRPr>
          </a:p>
          <a:p>
            <a:r>
              <a:rPr lang="en-US" sz="2800">
                <a:latin typeface="Open Sans"/>
                <a:cs typeface="Times New Roman"/>
              </a:rPr>
              <a:t> If using monthly data for a few years, there may be a small sample size, which limits statistical power.</a:t>
            </a:r>
            <a:endParaRPr lang="en-US" sz="2800">
              <a:latin typeface="Open Sans"/>
            </a:endParaRPr>
          </a:p>
          <a:p>
            <a:pPr algn="l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8BDAC0-D1A9-26B6-FCD9-16F3D737C20F}"/>
              </a:ext>
            </a:extLst>
          </p:cNvPr>
          <p:cNvSpPr/>
          <p:nvPr/>
        </p:nvSpPr>
        <p:spPr>
          <a:xfrm>
            <a:off x="0" y="11421"/>
            <a:ext cx="15913768" cy="10287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Google Shape;479;p27"/>
          <p:cNvSpPr txBox="1"/>
          <p:nvPr/>
        </p:nvSpPr>
        <p:spPr>
          <a:xfrm>
            <a:off x="579521" y="722295"/>
            <a:ext cx="12804900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Road Map</a:t>
            </a:r>
            <a:endParaRPr/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1252108" y="8356568"/>
            <a:ext cx="3216522" cy="3216522"/>
            <a:chOff x="0" y="0"/>
            <a:chExt cx="812800" cy="812800"/>
          </a:xfrm>
        </p:grpSpPr>
        <p:sp>
          <p:nvSpPr>
            <p:cNvPr id="482" name="Google Shape;482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7"/>
          <p:cNvSpPr/>
          <p:nvPr/>
        </p:nvSpPr>
        <p:spPr>
          <a:xfrm rot="16200000">
            <a:off x="11906133" y="3304443"/>
            <a:ext cx="8651754" cy="2930497"/>
          </a:xfrm>
          <a:custGeom>
            <a:avLst/>
            <a:gdLst/>
            <a:ahLst/>
            <a:cxnLst/>
            <a:rect l="l" t="t" r="r" b="b"/>
            <a:pathLst>
              <a:path w="8651754" h="2930497" extrusionOk="0">
                <a:moveTo>
                  <a:pt x="0" y="0"/>
                </a:moveTo>
                <a:lnTo>
                  <a:pt x="8651754" y="0"/>
                </a:lnTo>
                <a:lnTo>
                  <a:pt x="8651754" y="2930497"/>
                </a:lnTo>
                <a:lnTo>
                  <a:pt x="0" y="2930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58AA3-A128-0417-CC30-4D20AAEF797D}"/>
              </a:ext>
            </a:extLst>
          </p:cNvPr>
          <p:cNvSpPr txBox="1"/>
          <p:nvPr/>
        </p:nvSpPr>
        <p:spPr>
          <a:xfrm>
            <a:off x="850022" y="2490207"/>
            <a:ext cx="12570755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Char char="•"/>
            </a:pPr>
            <a:r>
              <a:rPr lang="en-US" sz="3200">
                <a:solidFill>
                  <a:schemeClr val="bg1"/>
                </a:solidFill>
              </a:rPr>
              <a:t>We will continue to solve the questions one at a time</a:t>
            </a:r>
            <a:endParaRPr lang="en-US">
              <a:solidFill>
                <a:schemeClr val="bg1"/>
              </a:solidFill>
            </a:endParaRPr>
          </a:p>
          <a:p>
            <a:pPr marL="514350" indent="-514350">
              <a:buChar char="•"/>
            </a:pPr>
            <a:endParaRPr lang="en-US" sz="3200">
              <a:solidFill>
                <a:schemeClr val="bg1"/>
              </a:solidFill>
            </a:endParaRPr>
          </a:p>
          <a:p>
            <a:pPr marL="514350" indent="-514350">
              <a:buChar char="•"/>
            </a:pPr>
            <a:r>
              <a:rPr lang="en-US" sz="3200">
                <a:solidFill>
                  <a:schemeClr val="bg1"/>
                </a:solidFill>
              </a:rPr>
              <a:t>We will meet with either Prof Redmond or Mahan sometime this coming week</a:t>
            </a:r>
          </a:p>
          <a:p>
            <a:pPr marL="514350" indent="-514350">
              <a:buChar char="•"/>
            </a:pPr>
            <a:endParaRPr lang="en-US" sz="3200">
              <a:solidFill>
                <a:schemeClr val="bg1"/>
              </a:solidFill>
            </a:endParaRPr>
          </a:p>
          <a:p>
            <a:pPr marL="514350" indent="-514350">
              <a:buChar char="•"/>
            </a:pPr>
            <a:r>
              <a:rPr lang="en-US" sz="3200">
                <a:solidFill>
                  <a:schemeClr val="bg1"/>
                </a:solidFill>
              </a:rPr>
              <a:t>Planned work session on Thursday</a:t>
            </a:r>
          </a:p>
          <a:p>
            <a:pPr marL="514350" indent="-514350">
              <a:buChar char="•"/>
            </a:pPr>
            <a:endParaRPr lang="en-US" sz="3200">
              <a:solidFill>
                <a:schemeClr val="bg1"/>
              </a:solidFill>
            </a:endParaRPr>
          </a:p>
          <a:p>
            <a:pPr marL="514350" indent="-514350">
              <a:buChar char="•"/>
            </a:pPr>
            <a:r>
              <a:rPr lang="en-US" sz="3200">
                <a:solidFill>
                  <a:schemeClr val="bg1"/>
                </a:solidFill>
              </a:rPr>
              <a:t>Soft group assigned  deadline of Monday, April 4th</a:t>
            </a:r>
          </a:p>
        </p:txBody>
      </p:sp>
      <p:pic>
        <p:nvPicPr>
          <p:cNvPr id="5" name="Graphic 4" descr="Thumbs up sign outline">
            <a:extLst>
              <a:ext uri="{FF2B5EF4-FFF2-40B4-BE49-F238E27FC236}">
                <a16:creationId xmlns:a16="http://schemas.microsoft.com/office/drawing/2014/main" id="{FA748474-9368-6DFC-BB4D-D97B8242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7668" y="5706402"/>
            <a:ext cx="4183039" cy="41830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1322663"/>
            <a:ext cx="18288000" cy="9970932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2"/>
          <p:cNvGrpSpPr/>
          <p:nvPr/>
        </p:nvGrpSpPr>
        <p:grpSpPr>
          <a:xfrm>
            <a:off x="15324758" y="-1629341"/>
            <a:ext cx="6772841" cy="6772841"/>
            <a:chOff x="0" y="0"/>
            <a:chExt cx="812800" cy="812800"/>
          </a:xfrm>
        </p:grpSpPr>
        <p:sp>
          <p:nvSpPr>
            <p:cNvPr id="130" name="Google Shape;13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2"/>
          <p:cNvSpPr txBox="1"/>
          <p:nvPr/>
        </p:nvSpPr>
        <p:spPr>
          <a:xfrm>
            <a:off x="1028700" y="1952558"/>
            <a:ext cx="112264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Research Questions </a:t>
            </a:r>
            <a:endParaRPr/>
          </a:p>
        </p:txBody>
      </p:sp>
      <p:sp>
        <p:nvSpPr>
          <p:cNvPr id="137" name="Google Shape;137;p12"/>
          <p:cNvSpPr txBox="1"/>
          <p:nvPr/>
        </p:nvSpPr>
        <p:spPr>
          <a:xfrm>
            <a:off x="3415539" y="7460550"/>
            <a:ext cx="12899282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S&amp;P is increasing or decreasing, which demographic is most closely related to the S&amp;P performance?</a:t>
            </a:r>
            <a:endParaRPr sz="3200"/>
          </a:p>
        </p:txBody>
      </p:sp>
      <p:sp>
        <p:nvSpPr>
          <p:cNvPr id="139" name="Google Shape;139;p12"/>
          <p:cNvSpPr txBox="1"/>
          <p:nvPr/>
        </p:nvSpPr>
        <p:spPr>
          <a:xfrm>
            <a:off x="3300131" y="4233766"/>
            <a:ext cx="11601449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do fluctuations in unemployment rates across various demographic groups correlate with the performance of the S&amp;P 500 index?</a:t>
            </a:r>
            <a:endParaRPr sz="3200"/>
          </a:p>
        </p:txBody>
      </p:sp>
      <p:pic>
        <p:nvPicPr>
          <p:cNvPr id="148" name="Google Shape;14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4273" y="7460550"/>
            <a:ext cx="2086905" cy="615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23;p12">
            <a:extLst>
              <a:ext uri="{FF2B5EF4-FFF2-40B4-BE49-F238E27FC236}">
                <a16:creationId xmlns:a16="http://schemas.microsoft.com/office/drawing/2014/main" id="{78674BA5-2E97-64CA-45EE-5D7DAE293189}"/>
              </a:ext>
            </a:extLst>
          </p:cNvPr>
          <p:cNvGrpSpPr/>
          <p:nvPr/>
        </p:nvGrpSpPr>
        <p:grpSpPr>
          <a:xfrm>
            <a:off x="448668" y="6830842"/>
            <a:ext cx="2285897" cy="2292450"/>
            <a:chOff x="0" y="0"/>
            <a:chExt cx="812800" cy="812800"/>
          </a:xfrm>
        </p:grpSpPr>
        <p:sp>
          <p:nvSpPr>
            <p:cNvPr id="3" name="Google Shape;124;p12">
              <a:extLst>
                <a:ext uri="{FF2B5EF4-FFF2-40B4-BE49-F238E27FC236}">
                  <a16:creationId xmlns:a16="http://schemas.microsoft.com/office/drawing/2014/main" id="{B34A903B-3AF1-42B4-3C84-9E0A3935FE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5;p12">
              <a:extLst>
                <a:ext uri="{FF2B5EF4-FFF2-40B4-BE49-F238E27FC236}">
                  <a16:creationId xmlns:a16="http://schemas.microsoft.com/office/drawing/2014/main" id="{67F3FDDC-A68D-1872-5E26-3CDAE2B9997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34;p12">
            <a:extLst>
              <a:ext uri="{FF2B5EF4-FFF2-40B4-BE49-F238E27FC236}">
                <a16:creationId xmlns:a16="http://schemas.microsoft.com/office/drawing/2014/main" id="{6D038FEF-6749-DCD9-4A17-E98180F61ABF}"/>
              </a:ext>
            </a:extLst>
          </p:cNvPr>
          <p:cNvSpPr txBox="1"/>
          <p:nvPr/>
        </p:nvSpPr>
        <p:spPr>
          <a:xfrm>
            <a:off x="1228345" y="7461521"/>
            <a:ext cx="91549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 sz="7200"/>
          </a:p>
        </p:txBody>
      </p:sp>
      <p:grpSp>
        <p:nvGrpSpPr>
          <p:cNvPr id="6" name="Google Shape;123;p12">
            <a:extLst>
              <a:ext uri="{FF2B5EF4-FFF2-40B4-BE49-F238E27FC236}">
                <a16:creationId xmlns:a16="http://schemas.microsoft.com/office/drawing/2014/main" id="{182044CC-D220-950E-52BB-0634F1ED939E}"/>
              </a:ext>
            </a:extLst>
          </p:cNvPr>
          <p:cNvGrpSpPr/>
          <p:nvPr/>
        </p:nvGrpSpPr>
        <p:grpSpPr>
          <a:xfrm>
            <a:off x="448668" y="3917201"/>
            <a:ext cx="2285897" cy="2292450"/>
            <a:chOff x="0" y="0"/>
            <a:chExt cx="812800" cy="812800"/>
          </a:xfrm>
        </p:grpSpPr>
        <p:sp>
          <p:nvSpPr>
            <p:cNvPr id="7" name="Google Shape;124;p12">
              <a:extLst>
                <a:ext uri="{FF2B5EF4-FFF2-40B4-BE49-F238E27FC236}">
                  <a16:creationId xmlns:a16="http://schemas.microsoft.com/office/drawing/2014/main" id="{E626A7FF-0672-09BD-0075-046C41B19A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;p12">
              <a:extLst>
                <a:ext uri="{FF2B5EF4-FFF2-40B4-BE49-F238E27FC236}">
                  <a16:creationId xmlns:a16="http://schemas.microsoft.com/office/drawing/2014/main" id="{865C6FB6-B0C8-CEF9-6771-9FC2C4E741B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34;p12">
            <a:extLst>
              <a:ext uri="{FF2B5EF4-FFF2-40B4-BE49-F238E27FC236}">
                <a16:creationId xmlns:a16="http://schemas.microsoft.com/office/drawing/2014/main" id="{BC6F12C5-6A63-E440-11D3-5494A0B76534}"/>
              </a:ext>
            </a:extLst>
          </p:cNvPr>
          <p:cNvSpPr txBox="1"/>
          <p:nvPr/>
        </p:nvSpPr>
        <p:spPr>
          <a:xfrm>
            <a:off x="1228344" y="4506837"/>
            <a:ext cx="91549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/>
          <p:nvPr/>
        </p:nvSpPr>
        <p:spPr>
          <a:xfrm>
            <a:off x="0" y="-23988"/>
            <a:ext cx="18288000" cy="198188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1212282" y="381885"/>
            <a:ext cx="136190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sources &amp; Preparation</a:t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13698542" y="1459103"/>
            <a:ext cx="6479097" cy="2194581"/>
          </a:xfrm>
          <a:custGeom>
            <a:avLst/>
            <a:gdLst/>
            <a:ahLst/>
            <a:cxnLst/>
            <a:rect l="l" t="t" r="r" b="b"/>
            <a:pathLst>
              <a:path w="6479097" h="2194581" extrusionOk="0">
                <a:moveTo>
                  <a:pt x="0" y="0"/>
                </a:moveTo>
                <a:lnTo>
                  <a:pt x="6479097" y="0"/>
                </a:lnTo>
                <a:lnTo>
                  <a:pt x="6479097" y="2194581"/>
                </a:lnTo>
                <a:lnTo>
                  <a:pt x="0" y="2194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C191D6A-3CBC-3D67-B1F6-629E48357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2" y="2659618"/>
            <a:ext cx="7786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Web Scraping (Selenium):</a:t>
            </a:r>
            <a:endParaRPr lang="en-US" altLang="en-US" sz="210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B1947-2B45-3596-A7F4-09B80924EA7A}"/>
              </a:ext>
            </a:extLst>
          </p:cNvPr>
          <p:cNvSpPr txBox="1"/>
          <p:nvPr/>
        </p:nvSpPr>
        <p:spPr>
          <a:xfrm>
            <a:off x="795217" y="3227800"/>
            <a:ext cx="166907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100">
                <a:latin typeface="Open Sans"/>
                <a:ea typeface="Open Sans"/>
                <a:cs typeface="Open Sans"/>
              </a:rPr>
              <a:t>Website Access: Used Selenium WebDriver to open and navigate to the Bureau of Labor Statistics website.</a:t>
            </a:r>
          </a:p>
          <a:p>
            <a:pPr marL="342900" lvl="6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100">
                <a:latin typeface="Open Sans"/>
                <a:ea typeface="Open Sans"/>
                <a:cs typeface="Open Sans"/>
              </a:rPr>
              <a:t>Table Extraction: Clicked "Show table" to reveal data and extracted unemployment rates for various demographics (Total, Men,         Women, Teen, White, Black, Asian, Hispanic)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605AB-1D6E-1B52-F83B-8EDCCA005B70}"/>
              </a:ext>
            </a:extLst>
          </p:cNvPr>
          <p:cNvSpPr txBox="1"/>
          <p:nvPr/>
        </p:nvSpPr>
        <p:spPr>
          <a:xfrm>
            <a:off x="1032183" y="4981058"/>
            <a:ext cx="1656213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Data Storage: Extracted data stored in lists for each demographic group.</a:t>
            </a:r>
          </a:p>
          <a:p>
            <a:pPr marL="3429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Data Frame Creation: Combined lists into a pandas </a:t>
            </a:r>
            <a:r>
              <a:rPr kumimoji="0" lang="en-US" altLang="en-US" sz="2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DataFrame</a:t>
            </a:r>
            <a:r>
              <a:rPr kumimoji="0" lang="en-US" alt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 with columns:</a:t>
            </a:r>
          </a:p>
          <a:p>
            <a:pPr marR="0" lvl="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		-Month-Year, Total Rate, Male Rate, Female Rate, Teen Rate, White Rate, Black Rate, Asian Rate, Hispanic Rate.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DE08E80-1212-2A02-D8A6-397849DB3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4439059"/>
            <a:ext cx="7786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Data Structuring</a:t>
            </a:r>
            <a:endParaRPr lang="en-US" altLang="en-US" sz="2100">
              <a:latin typeface="Open Sans"/>
              <a:ea typeface="Open Sans"/>
              <a:cs typeface="Open Sans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6DCD983-53F3-3377-F877-324CD3821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64" y="6098244"/>
            <a:ext cx="7786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Data Transformation</a:t>
            </a:r>
            <a:endParaRPr lang="en-US" altLang="en-US" sz="2100">
              <a:latin typeface="Open Sans"/>
              <a:ea typeface="Open Sans"/>
              <a:cs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22F50-F076-4915-A191-8DD9711844E1}"/>
              </a:ext>
            </a:extLst>
          </p:cNvPr>
          <p:cNvSpPr txBox="1"/>
          <p:nvPr/>
        </p:nvSpPr>
        <p:spPr>
          <a:xfrm>
            <a:off x="967894" y="6683019"/>
            <a:ext cx="1669070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Date Conversion: Converted Month column to datetime format for time-based analysis.</a:t>
            </a:r>
          </a:p>
          <a:p>
            <a:pPr marL="342900" marR="0" lvl="3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Numeric Conversion: Converted unemployment rate columns to numeric values using </a:t>
            </a:r>
            <a:r>
              <a:rPr kumimoji="0" lang="en-US" altLang="en-US" sz="2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pd.to_numeric</a:t>
            </a:r>
            <a:r>
              <a:rPr kumimoji="0" lang="en-US" alt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(), handling errors with coerce to convert invalid data to </a:t>
            </a:r>
            <a:r>
              <a:rPr kumimoji="0" lang="en-US" altLang="en-US" sz="2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NaN</a:t>
            </a:r>
            <a:r>
              <a:rPr kumimoji="0" lang="en-US" alt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Arial"/>
              </a:rPr>
              <a:t>.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B9A92D35-F95E-96EB-1278-C5B7098A7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64" y="7666914"/>
            <a:ext cx="77866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b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Data Inspection</a:t>
            </a:r>
            <a:endParaRPr lang="en-US" altLang="en-US" sz="2100">
              <a:latin typeface="Open Sans"/>
              <a:ea typeface="Open Sans"/>
              <a:cs typeface="Open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E8161-1FBA-092F-5009-847A6204A195}"/>
              </a:ext>
            </a:extLst>
          </p:cNvPr>
          <p:cNvSpPr txBox="1"/>
          <p:nvPr/>
        </p:nvSpPr>
        <p:spPr>
          <a:xfrm>
            <a:off x="1032184" y="8324117"/>
            <a:ext cx="9374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>
                <a:latin typeface="Open Sans"/>
                <a:ea typeface="Open Sans"/>
                <a:cs typeface="Open Sans"/>
              </a:rPr>
              <a:t>S&amp;P 500 Data Import: Loaded S&amp;P 500 data (spy.csv) into a pandas </a:t>
            </a:r>
            <a:r>
              <a:rPr lang="en-US" sz="2100" err="1">
                <a:latin typeface="Open Sans"/>
                <a:ea typeface="Open Sans"/>
                <a:cs typeface="Open Sans"/>
              </a:rPr>
              <a:t>DataFrame</a:t>
            </a:r>
            <a:r>
              <a:rPr lang="en-US" sz="2100">
                <a:latin typeface="Open Sans"/>
                <a:ea typeface="Open Sans"/>
                <a:cs typeface="Open San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>
                <a:latin typeface="Open Sans"/>
                <a:ea typeface="Open Sans"/>
                <a:cs typeface="Open Sans"/>
              </a:rPr>
              <a:t>Data Preview: Verified the first 10 rows of both data sets to ensure correct loading and format.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F1EA19C-1DA4-360B-C75F-AF007F3A679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84731" y="-248291"/>
            <a:ext cx="19167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Google Shape;205;p15">
            <a:extLst>
              <a:ext uri="{FF2B5EF4-FFF2-40B4-BE49-F238E27FC236}">
                <a16:creationId xmlns:a16="http://schemas.microsoft.com/office/drawing/2014/main" id="{AEE2CBC9-2AC2-79CB-4ECB-C11E03A9E143}"/>
              </a:ext>
            </a:extLst>
          </p:cNvPr>
          <p:cNvSpPr txBox="1"/>
          <p:nvPr/>
        </p:nvSpPr>
        <p:spPr>
          <a:xfrm>
            <a:off x="11038235" y="8110209"/>
            <a:ext cx="3216047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Sources:</a:t>
            </a:r>
            <a:endParaRPr/>
          </a:p>
        </p:txBody>
      </p:sp>
      <p:sp>
        <p:nvSpPr>
          <p:cNvPr id="25" name="Google Shape;208;p15">
            <a:extLst>
              <a:ext uri="{FF2B5EF4-FFF2-40B4-BE49-F238E27FC236}">
                <a16:creationId xmlns:a16="http://schemas.microsoft.com/office/drawing/2014/main" id="{13D12EE0-33C1-B2D0-570B-3492B954158B}"/>
              </a:ext>
            </a:extLst>
          </p:cNvPr>
          <p:cNvSpPr txBox="1"/>
          <p:nvPr/>
        </p:nvSpPr>
        <p:spPr>
          <a:xfrm>
            <a:off x="11038235" y="8701140"/>
            <a:ext cx="7249764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Civilian Unemployment Data </a:t>
            </a:r>
            <a:endParaRPr lang="en-US" sz="2100"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>
                <a:latin typeface="Open Sans"/>
                <a:ea typeface="Open Sans"/>
                <a:cs typeface="Open Sans"/>
                <a:hlinkClick r:id="rId5"/>
              </a:rPr>
              <a:t>S&amp;P 500 Index Data</a:t>
            </a:r>
            <a:endParaRPr sz="2100">
              <a:latin typeface="Open Sans"/>
              <a:ea typeface="Open Sans"/>
              <a:cs typeface="Open Sans"/>
            </a:endParaRPr>
          </a:p>
        </p:txBody>
      </p:sp>
      <p:grpSp>
        <p:nvGrpSpPr>
          <p:cNvPr id="26" name="Google Shape;196;p15">
            <a:extLst>
              <a:ext uri="{FF2B5EF4-FFF2-40B4-BE49-F238E27FC236}">
                <a16:creationId xmlns:a16="http://schemas.microsoft.com/office/drawing/2014/main" id="{A814F72D-53AB-872A-8A1F-7CD76BEEE954}"/>
              </a:ext>
            </a:extLst>
          </p:cNvPr>
          <p:cNvGrpSpPr/>
          <p:nvPr/>
        </p:nvGrpSpPr>
        <p:grpSpPr>
          <a:xfrm rot="-5400000">
            <a:off x="10456255" y="8211216"/>
            <a:ext cx="362223" cy="388914"/>
            <a:chOff x="0" y="-38100"/>
            <a:chExt cx="1463439" cy="2155122"/>
          </a:xfrm>
        </p:grpSpPr>
        <p:sp>
          <p:nvSpPr>
            <p:cNvPr id="27" name="Google Shape;197;p15">
              <a:extLst>
                <a:ext uri="{FF2B5EF4-FFF2-40B4-BE49-F238E27FC236}">
                  <a16:creationId xmlns:a16="http://schemas.microsoft.com/office/drawing/2014/main" id="{F31A96D5-C6C1-4AF5-4083-4EE538ACD448}"/>
                </a:ext>
              </a:extLst>
            </p:cNvPr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8;p15">
              <a:extLst>
                <a:ext uri="{FF2B5EF4-FFF2-40B4-BE49-F238E27FC236}">
                  <a16:creationId xmlns:a16="http://schemas.microsoft.com/office/drawing/2014/main" id="{7DC6F651-8FCA-C51D-45FA-A948DCAC0DBA}"/>
                </a:ext>
              </a:extLst>
            </p:cNvPr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29311F-4453-7C83-CF2E-9902569D374B}"/>
              </a:ext>
            </a:extLst>
          </p:cNvPr>
          <p:cNvSpPr/>
          <p:nvPr/>
        </p:nvSpPr>
        <p:spPr>
          <a:xfrm>
            <a:off x="873457" y="477672"/>
            <a:ext cx="17100644" cy="6414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267;p17">
            <a:extLst>
              <a:ext uri="{FF2B5EF4-FFF2-40B4-BE49-F238E27FC236}">
                <a16:creationId xmlns:a16="http://schemas.microsoft.com/office/drawing/2014/main" id="{BA878C2D-85BA-C510-3821-2877A2F564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84300" y="-283500"/>
            <a:ext cx="3503700" cy="67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F08470-EEA2-D399-72E1-8C768098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098" y="1678673"/>
            <a:ext cx="6289097" cy="8512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1B3A6-1E2C-5C74-E492-915E17F13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899" y="384116"/>
            <a:ext cx="11239200" cy="1470000"/>
          </a:xfrm>
        </p:spPr>
        <p:txBody>
          <a:bodyPr/>
          <a:lstStyle/>
          <a:p>
            <a:r>
              <a:rPr lang="en-US"/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441841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35D93-2E94-C8CD-8856-9D501158D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BD6C-A696-1CFF-7AED-5DE13720F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558" y="923839"/>
            <a:ext cx="11239200" cy="1470000"/>
          </a:xfrm>
        </p:spPr>
        <p:txBody>
          <a:bodyPr/>
          <a:lstStyle/>
          <a:p>
            <a:r>
              <a:rPr lang="en-US"/>
              <a:t>Data Dictionary cont.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C51C33-969C-3663-0834-CEEE091D4A97}"/>
              </a:ext>
            </a:extLst>
          </p:cNvPr>
          <p:cNvSpPr/>
          <p:nvPr/>
        </p:nvSpPr>
        <p:spPr>
          <a:xfrm>
            <a:off x="873457" y="477672"/>
            <a:ext cx="17100644" cy="6414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267;p17">
            <a:extLst>
              <a:ext uri="{FF2B5EF4-FFF2-40B4-BE49-F238E27FC236}">
                <a16:creationId xmlns:a16="http://schemas.microsoft.com/office/drawing/2014/main" id="{0F8BB65F-E8D6-E062-424C-C7B227306F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84300" y="-283500"/>
            <a:ext cx="3503700" cy="67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EE454-CD62-27AB-23B6-811E7B5B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365" y="2421135"/>
            <a:ext cx="7427714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0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0164276-78E3-76B5-DD50-E02246304CCF}"/>
              </a:ext>
            </a:extLst>
          </p:cNvPr>
          <p:cNvSpPr/>
          <p:nvPr/>
        </p:nvSpPr>
        <p:spPr>
          <a:xfrm>
            <a:off x="0" y="1555846"/>
            <a:ext cx="18288000" cy="87311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7" name="Google Shape;2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800" y="0"/>
            <a:ext cx="2601866" cy="55062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D43BC-E131-1134-05D1-9C0B32342BA8}"/>
              </a:ext>
            </a:extLst>
          </p:cNvPr>
          <p:cNvSpPr txBox="1"/>
          <p:nvPr/>
        </p:nvSpPr>
        <p:spPr>
          <a:xfrm>
            <a:off x="197050" y="260903"/>
            <a:ext cx="15620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Univariate</a:t>
            </a:r>
            <a:r>
              <a:rPr lang="en-US" sz="6000" b="1">
                <a:solidFill>
                  <a:schemeClr val="bg2"/>
                </a:solidFill>
              </a:rPr>
              <a:t> </a:t>
            </a:r>
            <a:r>
              <a:rPr lang="en-US" sz="6000" b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Analysis </a:t>
            </a:r>
            <a:r>
              <a:rPr lang="en-US" sz="1800" b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Analyze individual demographic groups and S&amp;P 500 performance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BA89-9E22-08EC-1314-7A130C81C19E}"/>
              </a:ext>
            </a:extLst>
          </p:cNvPr>
          <p:cNvSpPr txBox="1"/>
          <p:nvPr/>
        </p:nvSpPr>
        <p:spPr>
          <a:xfrm>
            <a:off x="452405" y="1858772"/>
            <a:ext cx="7786890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Total Rate: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Mean: 5.89% (Average unemployment rate across all groups)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Median: 5.0% (Midpoint of unemployment rates)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Std. Dev.: 2.27% (Indicates moderate variability)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Range: 3.5% (min) to 14.8% (max) (Shows significant fluctuation)</a:t>
            </a:r>
          </a:p>
          <a:p>
            <a:r>
              <a:rPr lang="en-US" sz="2000" dirty="0">
                <a:solidFill>
                  <a:schemeClr val="bg1"/>
                </a:solidFill>
              </a:rPr>
              <a:t>Skewness: 1.12 (Positively skewed, meaning more frequent lower unemployment rates)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Kurtosis: 0.80 (Moderately peaked distribution)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accent2"/>
                </a:solidFill>
              </a:rPr>
              <a:t>Male Rate: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Mean: 5.58%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Median: 4.5%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Std. Dev.: 2.31%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Range: 3.2% (min) to 13.0% (max)</a:t>
            </a:r>
          </a:p>
          <a:p>
            <a:r>
              <a:rPr lang="en-US" sz="2000" dirty="0">
                <a:solidFill>
                  <a:schemeClr val="bg1"/>
                </a:solidFill>
              </a:rPr>
              <a:t>Skewness: 1.02 (Slightly positively skewed)</a:t>
            </a:r>
          </a:p>
          <a:p>
            <a:r>
              <a:rPr lang="en-US" sz="2000" dirty="0">
                <a:solidFill>
                  <a:schemeClr val="bg1"/>
                </a:solidFill>
              </a:rPr>
              <a:t>Kurtosis: -0.11 (Close to normal distribution, slight flatness)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accent2"/>
                </a:solidFill>
              </a:rPr>
              <a:t>Female Rate: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Mean: 5.26%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Median: 4.5%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Std. Dev.: 2.09%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Range: 3.1% (min) to 15.5% (max)</a:t>
            </a:r>
          </a:p>
          <a:p>
            <a:r>
              <a:rPr lang="en-US" sz="2000" dirty="0">
                <a:solidFill>
                  <a:schemeClr val="bg1"/>
                </a:solidFill>
              </a:rPr>
              <a:t>Skewness: 1.66 (Strong positive skew, indicating higher unemployment at certain times)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Kurtosis: 4.27 (Leptokurtic distribution, with more extreme outliers)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BA7CE-A909-0690-AAB3-DD1F496F97CE}"/>
              </a:ext>
            </a:extLst>
          </p:cNvPr>
          <p:cNvSpPr txBox="1"/>
          <p:nvPr/>
        </p:nvSpPr>
        <p:spPr>
          <a:xfrm>
            <a:off x="8467948" y="2393238"/>
            <a:ext cx="4691461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Black Rate: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Mean: 9.14%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Median: 8.8%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Std. Dev.: 3.55%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Range: 4.3% (min) to 24.0% (max)</a:t>
            </a:r>
          </a:p>
          <a:p>
            <a:r>
              <a:rPr lang="en-US" sz="2000" dirty="0">
                <a:solidFill>
                  <a:schemeClr val="bg1"/>
                </a:solidFill>
              </a:rPr>
              <a:t>Skewness: 0.90 (Slight positive skew)</a:t>
            </a:r>
          </a:p>
          <a:p>
            <a:r>
              <a:rPr lang="en-US" sz="2000" dirty="0">
                <a:solidFill>
                  <a:schemeClr val="bg1"/>
                </a:solidFill>
              </a:rPr>
              <a:t>Kurtosis: -0.69 (Flat distribution)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accent2"/>
                </a:solidFill>
              </a:rPr>
              <a:t>Asian Rate: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Mean: 4.98%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Median: 4.6%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Std. Dev.: 1.76%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Range: 2.1% (min) to 12.4% (max)</a:t>
            </a:r>
          </a:p>
          <a:p>
            <a:r>
              <a:rPr lang="en-US" sz="2000" dirty="0">
                <a:solidFill>
                  <a:schemeClr val="bg1"/>
                </a:solidFill>
              </a:rPr>
              <a:t>Skewness: 0.67 (Slight positive skew)</a:t>
            </a:r>
          </a:p>
          <a:p>
            <a:r>
              <a:rPr lang="en-US" sz="2000" dirty="0">
                <a:solidFill>
                  <a:schemeClr val="bg1"/>
                </a:solidFill>
              </a:rPr>
              <a:t>Kurtosis: -0.29 (Flat distribution)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accent2"/>
                </a:solidFill>
              </a:rPr>
              <a:t>Hispanic Rate: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Mean: 6.58%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Median: 6.2%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Std. Dev.: 3.28%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Range: 3.2% (min) to 17.9% (max)</a:t>
            </a:r>
          </a:p>
          <a:p>
            <a:r>
              <a:rPr lang="en-US" sz="2000" dirty="0">
                <a:solidFill>
                  <a:schemeClr val="bg1"/>
                </a:solidFill>
              </a:rPr>
              <a:t>Skewness: 0.73 (Slight positive skew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Kurtosis: -0.36 (Flat distribution)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C5AA0-0618-74A4-21AF-AAE422285F44}"/>
              </a:ext>
            </a:extLst>
          </p:cNvPr>
          <p:cNvSpPr txBox="1"/>
          <p:nvPr/>
        </p:nvSpPr>
        <p:spPr>
          <a:xfrm>
            <a:off x="13668266" y="5356157"/>
            <a:ext cx="42984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9D54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White Rate: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Mean: 5.24%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Median: 4.35%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Std. Dev.: 2.11%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Range: 3.0% (min) to 13.9% (max)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Skewness: 1.09 (Positively skewed)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Kurtosis: -0.32 (Close to normal distribution)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8F7E4DF5-1861-24E8-D9D5-9A1C39ADF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6B3100-3117-BD73-7DFE-E660C29051FC}"/>
              </a:ext>
            </a:extLst>
          </p:cNvPr>
          <p:cNvSpPr/>
          <p:nvPr/>
        </p:nvSpPr>
        <p:spPr>
          <a:xfrm>
            <a:off x="0" y="1569494"/>
            <a:ext cx="18288000" cy="871750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7" name="Google Shape;267;p17">
            <a:extLst>
              <a:ext uri="{FF2B5EF4-FFF2-40B4-BE49-F238E27FC236}">
                <a16:creationId xmlns:a16="http://schemas.microsoft.com/office/drawing/2014/main" id="{E1176CE1-93D8-245B-5F8A-B4C7A52ABC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8792" y="1569494"/>
            <a:ext cx="2132100" cy="49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B3BC9A-66F3-1F66-BDAE-7FD43B2A5703}"/>
              </a:ext>
            </a:extLst>
          </p:cNvPr>
          <p:cNvSpPr txBox="1"/>
          <p:nvPr/>
        </p:nvSpPr>
        <p:spPr>
          <a:xfrm>
            <a:off x="197050" y="260903"/>
            <a:ext cx="17953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Bivariate Analysis </a:t>
            </a:r>
            <a:r>
              <a:rPr lang="en-US" sz="1700" b="1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Investigate the relationship between demographic group unemployment rates and S&amp;P 500 performance.</a:t>
            </a:r>
          </a:p>
        </p:txBody>
      </p:sp>
      <p:sp>
        <p:nvSpPr>
          <p:cNvPr id="5" name="Google Shape;263;p17">
            <a:extLst>
              <a:ext uri="{FF2B5EF4-FFF2-40B4-BE49-F238E27FC236}">
                <a16:creationId xmlns:a16="http://schemas.microsoft.com/office/drawing/2014/main" id="{C05E19BE-51EB-A819-5CBD-2EE04507F605}"/>
              </a:ext>
            </a:extLst>
          </p:cNvPr>
          <p:cNvSpPr txBox="1"/>
          <p:nvPr/>
        </p:nvSpPr>
        <p:spPr>
          <a:xfrm>
            <a:off x="197050" y="1778111"/>
            <a:ext cx="16975954" cy="607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Correlation Analysis for each demographic with S&amp;P Closing Price: </a:t>
            </a:r>
            <a:endParaRPr lang="en-US" sz="2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Men (&gt;20 years): -0.4839835950963271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Women (&gt;20 years): -0.4705614069993752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16 – 19 years: -0.41239920160502946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White: -0.4633225636409107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Black/ African American: -0.6404684208261383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Asian:  -0.26420834195524995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Hispanic/ Latino: -0.45506564433412067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2"/>
                </a:solidFill>
                <a:latin typeface="Open Sans"/>
                <a:ea typeface="Open Sans"/>
                <a:cs typeface="Open Sans"/>
              </a:rPr>
              <a:t>Interpretation</a:t>
            </a:r>
            <a:r>
              <a:rPr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</a:rPr>
              <a:t>: 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What do the correlation results suggest about the relationship between the variables? 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                                           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There is very little to no correlation between S&amp;P 500 Closing price and unemployment rates.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49CBB-64D0-1A0E-B508-119ED4EE2DC8}"/>
              </a:ext>
            </a:extLst>
          </p:cNvPr>
          <p:cNvSpPr txBox="1"/>
          <p:nvPr/>
        </p:nvSpPr>
        <p:spPr>
          <a:xfrm>
            <a:off x="317878" y="7730084"/>
            <a:ext cx="16310088" cy="22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Open Sans"/>
                <a:ea typeface="Open Sans"/>
                <a:cs typeface="Open Sans"/>
              </a:rPr>
              <a:t>Regression Analysis: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Coefficients: 381.754559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P- Values: 3.686182e-30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	R- Squared: 0.23424012032236563</a:t>
            </a:r>
          </a:p>
          <a:p>
            <a:endParaRPr lang="en-US" sz="200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5471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>
            <a:off x="0" y="3765482"/>
            <a:ext cx="17620698" cy="6512499"/>
          </a:xfrm>
          <a:custGeom>
            <a:avLst/>
            <a:gdLst/>
            <a:ahLst/>
            <a:cxnLst/>
            <a:rect l="l" t="t" r="r" b="b"/>
            <a:pathLst>
              <a:path w="1800253" h="885696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41759"/>
                </a:lnTo>
                <a:cubicBezTo>
                  <a:pt x="1800253" y="853412"/>
                  <a:pt x="1795624" y="864587"/>
                  <a:pt x="1787384" y="872827"/>
                </a:cubicBezTo>
                <a:cubicBezTo>
                  <a:pt x="1779145" y="881067"/>
                  <a:pt x="1767969" y="885696"/>
                  <a:pt x="1756317" y="885696"/>
                </a:cubicBezTo>
                <a:lnTo>
                  <a:pt x="43937" y="885696"/>
                </a:lnTo>
                <a:cubicBezTo>
                  <a:pt x="19671" y="885696"/>
                  <a:pt x="0" y="866025"/>
                  <a:pt x="0" y="841759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3"/>
          <p:cNvGrpSpPr/>
          <p:nvPr/>
        </p:nvGrpSpPr>
        <p:grpSpPr>
          <a:xfrm>
            <a:off x="16076995" y="9123772"/>
            <a:ext cx="3761913" cy="3761913"/>
            <a:chOff x="0" y="0"/>
            <a:chExt cx="812800" cy="812800"/>
          </a:xfrm>
        </p:grpSpPr>
        <p:sp>
          <p:nvSpPr>
            <p:cNvPr id="157" name="Google Shape;15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045C5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3"/>
          <p:cNvSpPr txBox="1"/>
          <p:nvPr/>
        </p:nvSpPr>
        <p:spPr>
          <a:xfrm>
            <a:off x="436967" y="4298671"/>
            <a:ext cx="1678307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5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Hypothesis </a:t>
            </a:r>
            <a:r>
              <a:rPr lang="en-US" sz="5400" b="1">
                <a:latin typeface="Open Sans"/>
                <a:ea typeface="Open Sans"/>
                <a:cs typeface="Open Sans"/>
                <a:sym typeface="Open Sans"/>
              </a:rPr>
              <a:t>statement: </a:t>
            </a:r>
            <a:r>
              <a:rPr lang="en-US" sz="5400">
                <a:ea typeface="Open Sans"/>
                <a:sym typeface="Open Sans"/>
              </a:rPr>
              <a:t>There is no significant difference between the average unemployment rate for men and the average high value of the S&amp;P 500 index.</a:t>
            </a:r>
            <a:endParaRPr lang="en-US" sz="1100">
              <a:ea typeface="Open Sans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897" y="-1382553"/>
            <a:ext cx="2706619" cy="6363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 txBox="1"/>
          <p:nvPr/>
        </p:nvSpPr>
        <p:spPr>
          <a:xfrm>
            <a:off x="5117910" y="1933944"/>
            <a:ext cx="1207809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bg2"/>
                </a:solidFill>
                <a:latin typeface="Archivo Black"/>
                <a:ea typeface="Archivo Black"/>
                <a:cs typeface="Archivo Black"/>
                <a:sym typeface="Archivo Black"/>
              </a:rPr>
              <a:t>Hypothesis Test</a:t>
            </a:r>
            <a:endParaRPr sz="9600">
              <a:solidFill>
                <a:schemeClr val="bg2"/>
              </a:solidFill>
            </a:endParaRPr>
          </a:p>
        </p:txBody>
      </p:sp>
      <p:sp>
        <p:nvSpPr>
          <p:cNvPr id="2" name="Google Shape;159;p13">
            <a:extLst>
              <a:ext uri="{FF2B5EF4-FFF2-40B4-BE49-F238E27FC236}">
                <a16:creationId xmlns:a16="http://schemas.microsoft.com/office/drawing/2014/main" id="{00BC119A-A95D-A9D5-0E5E-CD6B0BDCCCB1}"/>
              </a:ext>
            </a:extLst>
          </p:cNvPr>
          <p:cNvSpPr txBox="1"/>
          <p:nvPr/>
        </p:nvSpPr>
        <p:spPr>
          <a:xfrm>
            <a:off x="676023" y="6568559"/>
            <a:ext cx="16041906" cy="371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4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40000"/>
              </a:lnSpc>
            </a:pPr>
            <a:r>
              <a:rPr lang="en-US" sz="5400" b="1">
                <a:latin typeface="Open Sans"/>
                <a:ea typeface="Open Sans"/>
                <a:cs typeface="Open Sans"/>
                <a:sym typeface="Open Sans"/>
              </a:rPr>
              <a:t>Results: </a:t>
            </a:r>
            <a:r>
              <a:rPr lang="en-US" sz="3200">
                <a:latin typeface="menlo"/>
                <a:ea typeface="Open Sans"/>
                <a:cs typeface="Open Sans"/>
                <a:sym typeface="Open Sans"/>
              </a:rPr>
              <a:t>Reject H0: The average values are significantly different between unemployment and SP500 Highs.</a:t>
            </a:r>
            <a:endParaRPr lang="en-US" sz="3200">
              <a:latin typeface="menlo"/>
              <a:ea typeface="Open Sans"/>
              <a:cs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lang="en-US" sz="3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13A9298D-61FD-C5B2-9914-89CEAFED0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>
            <a:extLst>
              <a:ext uri="{FF2B5EF4-FFF2-40B4-BE49-F238E27FC236}">
                <a16:creationId xmlns:a16="http://schemas.microsoft.com/office/drawing/2014/main" id="{7C3B2246-1741-DABF-813B-B5E9A67A1D5B}"/>
              </a:ext>
            </a:extLst>
          </p:cNvPr>
          <p:cNvSpPr/>
          <p:nvPr/>
        </p:nvSpPr>
        <p:spPr>
          <a:xfrm>
            <a:off x="0" y="3524380"/>
            <a:ext cx="17620698" cy="6512499"/>
          </a:xfrm>
          <a:custGeom>
            <a:avLst/>
            <a:gdLst/>
            <a:ahLst/>
            <a:cxnLst/>
            <a:rect l="l" t="t" r="r" b="b"/>
            <a:pathLst>
              <a:path w="1800253" h="885696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41759"/>
                </a:lnTo>
                <a:cubicBezTo>
                  <a:pt x="1800253" y="853412"/>
                  <a:pt x="1795624" y="864587"/>
                  <a:pt x="1787384" y="872827"/>
                </a:cubicBezTo>
                <a:cubicBezTo>
                  <a:pt x="1779145" y="881067"/>
                  <a:pt x="1767969" y="885696"/>
                  <a:pt x="1756317" y="885696"/>
                </a:cubicBezTo>
                <a:lnTo>
                  <a:pt x="43937" y="885696"/>
                </a:lnTo>
                <a:cubicBezTo>
                  <a:pt x="19671" y="885696"/>
                  <a:pt x="0" y="866025"/>
                  <a:pt x="0" y="841759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3">
            <a:extLst>
              <a:ext uri="{FF2B5EF4-FFF2-40B4-BE49-F238E27FC236}">
                <a16:creationId xmlns:a16="http://schemas.microsoft.com/office/drawing/2014/main" id="{CF626A48-5122-3D82-60BA-59B00C8CD4B2}"/>
              </a:ext>
            </a:extLst>
          </p:cNvPr>
          <p:cNvGrpSpPr/>
          <p:nvPr/>
        </p:nvGrpSpPr>
        <p:grpSpPr>
          <a:xfrm>
            <a:off x="16076995" y="9123772"/>
            <a:ext cx="3761913" cy="3761913"/>
            <a:chOff x="0" y="0"/>
            <a:chExt cx="812800" cy="812800"/>
          </a:xfrm>
        </p:grpSpPr>
        <p:sp>
          <p:nvSpPr>
            <p:cNvPr id="157" name="Google Shape;157;p13">
              <a:extLst>
                <a:ext uri="{FF2B5EF4-FFF2-40B4-BE49-F238E27FC236}">
                  <a16:creationId xmlns:a16="http://schemas.microsoft.com/office/drawing/2014/main" id="{56AED30A-AE91-D3D2-222F-7C473E1CC8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045C5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>
              <a:extLst>
                <a:ext uri="{FF2B5EF4-FFF2-40B4-BE49-F238E27FC236}">
                  <a16:creationId xmlns:a16="http://schemas.microsoft.com/office/drawing/2014/main" id="{5AC03B9B-353A-A7BC-791B-CFF4762E14A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3">
            <a:extLst>
              <a:ext uri="{FF2B5EF4-FFF2-40B4-BE49-F238E27FC236}">
                <a16:creationId xmlns:a16="http://schemas.microsoft.com/office/drawing/2014/main" id="{8D471506-5141-DBE4-27A5-B5EFDAF0B5AB}"/>
              </a:ext>
            </a:extLst>
          </p:cNvPr>
          <p:cNvSpPr txBox="1"/>
          <p:nvPr/>
        </p:nvSpPr>
        <p:spPr>
          <a:xfrm>
            <a:off x="368622" y="3646875"/>
            <a:ext cx="17193836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5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Hypothesis statement</a:t>
            </a:r>
            <a:r>
              <a:rPr lang="en-US" sz="5400" b="1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4800">
                <a:ea typeface="Open Sans"/>
                <a:sym typeface="Open Sans"/>
              </a:rPr>
              <a:t>There is no significant linear correlation between the female unemployment rate and the S&amp;P 500 High values.</a:t>
            </a:r>
            <a:endParaRPr lang="en-US" sz="4800" b="1"/>
          </a:p>
        </p:txBody>
      </p:sp>
      <p:sp>
        <p:nvSpPr>
          <p:cNvPr id="165" name="Google Shape;165;p13">
            <a:extLst>
              <a:ext uri="{FF2B5EF4-FFF2-40B4-BE49-F238E27FC236}">
                <a16:creationId xmlns:a16="http://schemas.microsoft.com/office/drawing/2014/main" id="{E7AC333B-106E-91DF-0601-89007CBA7B13}"/>
              </a:ext>
            </a:extLst>
          </p:cNvPr>
          <p:cNvSpPr txBox="1"/>
          <p:nvPr/>
        </p:nvSpPr>
        <p:spPr>
          <a:xfrm>
            <a:off x="5704764" y="1933944"/>
            <a:ext cx="1149124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bg2"/>
                </a:solidFill>
                <a:latin typeface="Archivo Black"/>
                <a:ea typeface="Archivo Black"/>
                <a:cs typeface="Archivo Black"/>
                <a:sym typeface="Archivo Black"/>
              </a:rPr>
              <a:t>Hypothesis Test</a:t>
            </a:r>
            <a:endParaRPr sz="9600">
              <a:solidFill>
                <a:schemeClr val="bg2"/>
              </a:solidFill>
            </a:endParaRPr>
          </a:p>
        </p:txBody>
      </p:sp>
      <p:pic>
        <p:nvPicPr>
          <p:cNvPr id="166" name="Google Shape;166;p13">
            <a:extLst>
              <a:ext uri="{FF2B5EF4-FFF2-40B4-BE49-F238E27FC236}">
                <a16:creationId xmlns:a16="http://schemas.microsoft.com/office/drawing/2014/main" id="{1857602D-309A-4F84-BF32-6BD8E3FB0B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54" y="-2221914"/>
            <a:ext cx="1965278" cy="677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13">
            <a:extLst>
              <a:ext uri="{FF2B5EF4-FFF2-40B4-BE49-F238E27FC236}">
                <a16:creationId xmlns:a16="http://schemas.microsoft.com/office/drawing/2014/main" id="{80127C28-8638-98F5-13B9-7365E382A865}"/>
              </a:ext>
            </a:extLst>
          </p:cNvPr>
          <p:cNvSpPr txBox="1"/>
          <p:nvPr/>
        </p:nvSpPr>
        <p:spPr>
          <a:xfrm>
            <a:off x="890335" y="7050762"/>
            <a:ext cx="11969969" cy="349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40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40000"/>
              </a:lnSpc>
            </a:pPr>
            <a:r>
              <a:rPr lang="en-US" sz="5400" b="1">
                <a:latin typeface="Open Sans"/>
                <a:ea typeface="Open Sans"/>
                <a:cs typeface="Open Sans"/>
                <a:sym typeface="Open Sans"/>
              </a:rPr>
              <a:t>Results: </a:t>
            </a:r>
            <a:r>
              <a:rPr lang="en-US" sz="3600">
                <a:latin typeface="menlo"/>
                <a:ea typeface="Open Sans"/>
                <a:cs typeface="Open Sans"/>
                <a:sym typeface="Open Sans"/>
              </a:rPr>
              <a:t>Significant correlation exists.</a:t>
            </a:r>
            <a:endParaRPr lang="en-US" sz="3600">
              <a:latin typeface="menlo"/>
              <a:ea typeface="Open Sans"/>
              <a:cs typeface="Ope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5400" b="1"/>
          </a:p>
        </p:txBody>
      </p:sp>
    </p:spTree>
    <p:extLst>
      <p:ext uri="{BB962C8B-B14F-4D97-AF65-F5344CB8AC3E}">
        <p14:creationId xmlns:p14="http://schemas.microsoft.com/office/powerpoint/2010/main" val="1857093769"/>
      </p:ext>
    </p:extLst>
  </p:cSld>
  <p:clrMapOvr>
    <a:masterClrMapping/>
  </p:clrMapOvr>
</p:sld>
</file>

<file path=ppt/theme/theme1.xml><?xml version="1.0" encoding="utf-8"?>
<a:theme xmlns:a="http://schemas.openxmlformats.org/drawingml/2006/main" name="Ecommerce Market Research Plan   ">
  <a:themeElements>
    <a:clrScheme name="Office">
      <a:dk1>
        <a:srgbClr val="000000"/>
      </a:dk1>
      <a:lt1>
        <a:srgbClr val="FFFFFF"/>
      </a:lt1>
      <a:dk2>
        <a:srgbClr val="045C5D"/>
      </a:dk2>
      <a:lt2>
        <a:srgbClr val="689D9E"/>
      </a:lt2>
      <a:accent1>
        <a:srgbClr val="749E9E"/>
      </a:accent1>
      <a:accent2>
        <a:srgbClr val="F9D547"/>
      </a:accent2>
      <a:accent3>
        <a:srgbClr val="F9D548"/>
      </a:accent3>
      <a:accent4>
        <a:srgbClr val="FBE691"/>
      </a:accent4>
      <a:accent5>
        <a:srgbClr val="FFCF47"/>
      </a:accent5>
      <a:accent6>
        <a:srgbClr val="FFFFF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1075</Words>
  <Application>Microsoft Office PowerPoint</Application>
  <PresentationFormat>Custom</PresentationFormat>
  <Paragraphs>130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Archivo Black</vt:lpstr>
      <vt:lpstr>Open Sans</vt:lpstr>
      <vt:lpstr>Arial</vt:lpstr>
      <vt:lpstr>menlo</vt:lpstr>
      <vt:lpstr>Ecommerce Market Research Plan   </vt:lpstr>
      <vt:lpstr>PowerPoint Presentation</vt:lpstr>
      <vt:lpstr>PowerPoint Presentation</vt:lpstr>
      <vt:lpstr>PowerPoint Presentation</vt:lpstr>
      <vt:lpstr>Data Dictionary</vt:lpstr>
      <vt:lpstr>Data Dictionary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(Logistic Regression)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Santoyo, Makaela I</cp:lastModifiedBy>
  <cp:revision>1</cp:revision>
  <dcterms:modified xsi:type="dcterms:W3CDTF">2025-05-02T16:36:59Z</dcterms:modified>
</cp:coreProperties>
</file>